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1354" r:id="rId2"/>
    <p:sldId id="1397" r:id="rId3"/>
    <p:sldId id="1399" r:id="rId4"/>
    <p:sldId id="1398" r:id="rId5"/>
    <p:sldId id="1387" r:id="rId6"/>
    <p:sldId id="1351" r:id="rId7"/>
    <p:sldId id="1353" r:id="rId8"/>
    <p:sldId id="1278" r:id="rId9"/>
    <p:sldId id="1245" r:id="rId10"/>
    <p:sldId id="1324" r:id="rId11"/>
    <p:sldId id="1319" r:id="rId12"/>
    <p:sldId id="1321" r:id="rId13"/>
    <p:sldId id="1392" r:id="rId14"/>
    <p:sldId id="1235" r:id="rId15"/>
    <p:sldId id="1269" r:id="rId16"/>
    <p:sldId id="1393" r:id="rId17"/>
    <p:sldId id="1247" r:id="rId18"/>
    <p:sldId id="1395" r:id="rId19"/>
    <p:sldId id="1326" r:id="rId20"/>
    <p:sldId id="1345" r:id="rId21"/>
    <p:sldId id="1281" r:id="rId22"/>
    <p:sldId id="1292" r:id="rId23"/>
    <p:sldId id="1390" r:id="rId24"/>
    <p:sldId id="1311" r:id="rId25"/>
    <p:sldId id="1346" r:id="rId26"/>
    <p:sldId id="1333" r:id="rId27"/>
    <p:sldId id="1348" r:id="rId28"/>
    <p:sldId id="1401" r:id="rId29"/>
    <p:sldId id="1357" r:id="rId30"/>
    <p:sldId id="1384" r:id="rId31"/>
    <p:sldId id="1344" r:id="rId32"/>
    <p:sldId id="1400" r:id="rId3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besscw3" initials="c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245"/>
    <a:srgbClr val="FFFFFF"/>
    <a:srgbClr val="C2BBB3"/>
    <a:srgbClr val="1358B5"/>
    <a:srgbClr val="0B4EA8"/>
    <a:srgbClr val="980D21"/>
    <a:srgbClr val="940D20"/>
    <a:srgbClr val="CDCC65"/>
    <a:srgbClr val="FF6666"/>
    <a:srgbClr val="9F5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5" autoAdjust="0"/>
    <p:restoredTop sz="91021" autoAdjust="0"/>
  </p:normalViewPr>
  <p:slideViewPr>
    <p:cSldViewPr>
      <p:cViewPr varScale="1">
        <p:scale>
          <a:sx n="107" d="100"/>
          <a:sy n="107" d="100"/>
        </p:scale>
        <p:origin x="970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E415E-18D7-4327-8EA2-D609B0A81A06}" type="datetimeFigureOut">
              <a:rPr lang="en-GB" smtClean="0"/>
              <a:pPr/>
              <a:t>11/02/2019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C71EB-1090-4A1A-81BD-C4F84D4F97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68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fld id="{67081F28-2C14-E04D-96FB-2882601B1087}" type="slidenum">
              <a:rPr lang="en-US" sz="1200">
                <a:latin typeface="Times New Roman" charset="0"/>
                <a:ea typeface="ＭＳ Ｐゴシック" charset="0"/>
              </a:rPr>
              <a:pPr eaLnBrk="1" hangingPunct="1">
                <a:lnSpc>
                  <a:spcPct val="95000"/>
                </a:lnSpc>
              </a:pPr>
              <a:t>1</a:t>
            </a:fld>
            <a:endParaRPr lang="en-US" sz="1200">
              <a:latin typeface="Times New Roman" charset="0"/>
              <a:ea typeface="ＭＳ Ｐゴシック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'The Paris Agreement to local action on Climate Change: developing carbon budgets and ambitious action in Greater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Manchester’'The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Paris Agreement to local action on Climate Change: developing carbon budgets and ambitious action in Greater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Manchester’'The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Paris Agreement to local action on Climate Change: developing carbon budgets and ambitious action in Greater Manchester’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30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12</a:t>
            </a:fld>
            <a:endParaRPr lang="en-US" sz="1200" b="0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SUM</a:t>
            </a:r>
            <a:r>
              <a:rPr lang="en-US" baseline="0" dirty="0" smtClean="0">
                <a:cs typeface="+mn-cs"/>
              </a:rPr>
              <a:t> TEAR KA</a:t>
            </a: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99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14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Global</a:t>
            </a:r>
            <a:r>
              <a:rPr lang="en-US" baseline="0" dirty="0" smtClean="0">
                <a:cs typeface="+mn-cs"/>
              </a:rPr>
              <a:t> carbon project estimates 2018 emissions will go up 2.7% </a:t>
            </a: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70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fld id="{43C6B3C7-9A3E-5D4B-AF2F-6A9D580043F4}" type="slidenum">
              <a:rPr lang="en-US" sz="1200">
                <a:latin typeface="Calibri"/>
                <a:ea typeface="ＭＳ Ｐゴシック" charset="0"/>
              </a:rPr>
              <a:pPr eaLnBrk="1" hangingPunct="1">
                <a:lnSpc>
                  <a:spcPct val="95000"/>
                </a:lnSpc>
              </a:pPr>
              <a:t>15</a:t>
            </a:fld>
            <a:endParaRPr lang="en-US" sz="1200" dirty="0">
              <a:latin typeface="Calibri"/>
              <a:ea typeface="ＭＳ Ｐゴシック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615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sz="21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fld id="{43C6B3C7-9A3E-5D4B-AF2F-6A9D580043F4}" type="slidenum">
              <a:rPr lang="en-US" sz="1200">
                <a:latin typeface="Calibri"/>
                <a:ea typeface="ＭＳ Ｐゴシック" charset="0"/>
              </a:rPr>
              <a:pPr eaLnBrk="1" hangingPunct="1">
                <a:lnSpc>
                  <a:spcPct val="95000"/>
                </a:lnSpc>
              </a:pPr>
              <a:t>17</a:t>
            </a:fld>
            <a:endParaRPr lang="en-US" sz="1200" dirty="0">
              <a:latin typeface="Calibri"/>
              <a:ea typeface="ＭＳ Ｐゴシック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58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20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38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21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731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22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81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23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976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24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53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25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9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C71EB-1090-4A1A-81BD-C4F84D4F97F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8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26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029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27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269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29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263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30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18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31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7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5</a:t>
            </a:fld>
            <a:endParaRPr lang="en-US" sz="1200" b="0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07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6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910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53A1D2C4-8B62-458A-A632-041904D315A4}" type="slidenum">
              <a:rPr lang="en-US" sz="1200" b="0"/>
              <a:pPr eaLnBrk="1" hangingPunct="1">
                <a:defRPr/>
              </a:pPr>
              <a:t>7</a:t>
            </a:fld>
            <a:endParaRPr lang="en-US" sz="1200" b="0"/>
          </a:p>
        </p:txBody>
      </p:sp>
      <p:sp>
        <p:nvSpPr>
          <p:cNvPr id="203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  <a:extLst/>
        </p:spPr>
      </p:sp>
      <p:sp>
        <p:nvSpPr>
          <p:cNvPr id="203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64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53A1D2C4-8B62-458A-A632-041904D315A4}" type="slidenum">
              <a:rPr lang="en-US" sz="1200" b="0"/>
              <a:pPr eaLnBrk="1" hangingPunct="1">
                <a:defRPr/>
              </a:pPr>
              <a:t>8</a:t>
            </a:fld>
            <a:endParaRPr lang="en-US" sz="1200" b="0"/>
          </a:p>
        </p:txBody>
      </p:sp>
      <p:sp>
        <p:nvSpPr>
          <p:cNvPr id="203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  <a:extLst/>
        </p:spPr>
      </p:sp>
      <p:sp>
        <p:nvSpPr>
          <p:cNvPr id="203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60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9</a:t>
            </a:fld>
            <a:endParaRPr lang="en-US" sz="1200" b="0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96913"/>
            <a:ext cx="6086475" cy="3424237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49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10</a:t>
            </a:fld>
            <a:endParaRPr lang="en-US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340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858" indent="-285715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2859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002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146" indent="-228571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28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433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8576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5719" indent="-228571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426C0F43-EB4B-45AA-93BF-51C006901BD6}" type="slidenum">
              <a:rPr lang="en-US" sz="1200" b="0"/>
              <a:pPr eaLnBrk="1" hangingPunct="1">
                <a:defRPr/>
              </a:pPr>
              <a:t>11</a:t>
            </a:fld>
            <a:endParaRPr lang="en-US" sz="1200" b="0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/>
        </p:spPr>
      </p:sp>
      <p:sp>
        <p:nvSpPr>
          <p:cNvPr id="208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0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3" y="1597825"/>
            <a:ext cx="7198568" cy="64989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2517747"/>
            <a:ext cx="6524674" cy="899238"/>
          </a:xfrm>
        </p:spPr>
        <p:txBody>
          <a:bodyPr>
            <a:normAutofit/>
          </a:bodyPr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7E1038-A098-4D01-A6AD-40F5283C53EB}" type="datetimeFigureOut">
              <a:rPr lang="en-GB"/>
              <a:pPr>
                <a:defRPr/>
              </a:pPr>
              <a:t>11/02/2019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4654F-109C-4010-AF60-68AAD2E51C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8428-A6CD-49DD-9F0B-93F4FF116F37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FEEC3-9A24-4D8F-BE36-A32B224E72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C3902-8EA5-4E74-BCF1-B314DD9C6EE7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3316-3FD7-4122-8389-8C50EE216D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612791" y="1000132"/>
            <a:ext cx="7916863" cy="92869"/>
          </a:xfrm>
          <a:prstGeom prst="rect">
            <a:avLst/>
          </a:prstGeom>
          <a:gradFill rotWithShape="1">
            <a:gsLst>
              <a:gs pos="0">
                <a:srgbClr val="6D009D"/>
              </a:gs>
              <a:gs pos="100000">
                <a:srgbClr val="FD3521"/>
              </a:gs>
            </a:gsLst>
            <a:lin ang="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5" name="Picture 2" descr="Tyndall°Centre for Climate Change Research ®"/>
          <p:cNvPicPr>
            <a:picLocks noChangeAspect="1" noChangeArrowheads="1"/>
          </p:cNvPicPr>
          <p:nvPr userDrawn="1"/>
        </p:nvPicPr>
        <p:blipFill>
          <a:blip cstate="print"/>
          <a:srcRect/>
          <a:stretch>
            <a:fillRect/>
          </a:stretch>
        </p:blipFill>
        <p:spPr bwMode="auto">
          <a:xfrm>
            <a:off x="7283450" y="4642251"/>
            <a:ext cx="1692275" cy="2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imited space 300DPI jpe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51" y="4642256"/>
            <a:ext cx="1233487" cy="39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05979"/>
            <a:ext cx="7920880" cy="857250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00154"/>
            <a:ext cx="7848872" cy="3394472"/>
          </a:xfrm>
        </p:spPr>
        <p:txBody>
          <a:bodyPr/>
          <a:lstStyle>
            <a:lvl1pPr>
              <a:buClr>
                <a:srgbClr val="6D009D"/>
              </a:buClr>
              <a:buFont typeface="Wingdings" pitchFamily="2" charset="2"/>
              <a:buChar char="§"/>
              <a:defRPr sz="2400"/>
            </a:lvl1pPr>
            <a:lvl2pPr>
              <a:buClr>
                <a:srgbClr val="6D009D"/>
              </a:buClr>
              <a:buFont typeface="Arial" pitchFamily="34" charset="0"/>
              <a:buChar char="»"/>
              <a:defRPr sz="1800"/>
            </a:lvl2pPr>
            <a:lvl3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00611-5244-40E1-9478-95C46B3965EF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EB61-FB4C-4AD9-BDDE-D0BF637948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450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467559" y="669951"/>
            <a:ext cx="8149407" cy="65598"/>
          </a:xfrm>
          <a:prstGeom prst="rect">
            <a:avLst/>
          </a:prstGeom>
          <a:gradFill rotWithShape="1">
            <a:gsLst>
              <a:gs pos="0">
                <a:srgbClr val="6D009D"/>
              </a:gs>
              <a:gs pos="100000">
                <a:srgbClr val="FD3521"/>
              </a:gs>
            </a:gsLst>
            <a:lin ang="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314"/>
            <a:ext cx="7920880" cy="857250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EB61-FB4C-4AD9-BDDE-D0BF637948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27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467559" y="669951"/>
            <a:ext cx="8149407" cy="65598"/>
          </a:xfrm>
          <a:prstGeom prst="rect">
            <a:avLst/>
          </a:prstGeom>
          <a:gradFill rotWithShape="1">
            <a:gsLst>
              <a:gs pos="0">
                <a:srgbClr val="6D009D"/>
              </a:gs>
              <a:gs pos="100000">
                <a:srgbClr val="FD3521"/>
              </a:gs>
            </a:gsLst>
            <a:lin ang="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0314"/>
            <a:ext cx="7920880" cy="857250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EB61-FB4C-4AD9-BDDE-D0BF637948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25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467559" y="669951"/>
            <a:ext cx="8149407" cy="65598"/>
          </a:xfrm>
          <a:prstGeom prst="rect">
            <a:avLst/>
          </a:prstGeom>
          <a:gradFill rotWithShape="1">
            <a:gsLst>
              <a:gs pos="0">
                <a:srgbClr val="6D009D"/>
              </a:gs>
              <a:gs pos="100000">
                <a:srgbClr val="FD3521"/>
              </a:gs>
            </a:gsLst>
            <a:lin ang="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314"/>
            <a:ext cx="7920880" cy="857250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EB61-FB4C-4AD9-BDDE-D0BF637948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BE47A-0F50-4AD7-BE0A-BC2BDD674B31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2D072-DDE1-4FDD-91CC-DA974FF40D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EA4E2-A46C-44FE-8170-72A2245CA0A4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30B9-0DAB-4686-9452-916BD74BCF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6A354-92EC-432C-938C-BCA072CE6D6E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F7886-01AC-4CA7-8201-F7E8C5665F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E16DF-335C-468B-B3D7-AEBAE9D4F6B7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D70F0-5839-4B77-A8A7-78C123389A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F17CC-CF27-4D1F-AACE-F249319180CB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9299F-91A9-4857-8CE6-2DD3FC3A0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87A1-A841-4E44-98A7-E21E57F4D5FE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811EA-F1FB-4DDC-A303-927C445443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AEB25-CF08-4163-993F-45A05D3BF233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1C8D-E837-4836-B487-EF9E1FD680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F548D1-B630-478C-A792-79CCB958B6A8}" type="datetimeFigureOut">
              <a:rPr lang="en-GB"/>
              <a:pPr>
                <a:defRPr/>
              </a:pPr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BB3C9A-EC86-4717-A33E-270F0F355F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3" r:id="rId12"/>
    <p:sldLayoutId id="2147483666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reatermanchester-ca.gov.uk/media/1317/springboard-report.pdf" TargetMode="Externa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yndall.ac.uk" TargetMode="External"/><Relationship Id="rId2" Type="http://schemas.openxmlformats.org/officeDocument/2006/relationships/hyperlink" Target="mailto:c.mclachlan@manchester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538"/>
            <a:ext cx="9180512" cy="4399182"/>
          </a:xfrm>
          <a:prstGeom prst="rect">
            <a:avLst/>
          </a:prstGeom>
        </p:spPr>
      </p:pic>
      <p:sp>
        <p:nvSpPr>
          <p:cNvPr id="3074" name="Subtitle 5"/>
          <p:cNvSpPr>
            <a:spLocks noGrp="1"/>
          </p:cNvSpPr>
          <p:nvPr>
            <p:ph type="subTitle" idx="1"/>
          </p:nvPr>
        </p:nvSpPr>
        <p:spPr>
          <a:xfrm>
            <a:off x="899592" y="3219822"/>
            <a:ext cx="6400800" cy="1314450"/>
          </a:xfrm>
        </p:spPr>
        <p:txBody>
          <a:bodyPr/>
          <a:lstStyle/>
          <a:p>
            <a:r>
              <a:rPr lang="en-GB" dirty="0">
                <a:latin typeface="Georgia" charset="0"/>
                <a:ea typeface="Microsoft YaHei" charset="0"/>
                <a:cs typeface="Microsoft YaHei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536504"/>
            <a:ext cx="9144000" cy="62753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107504" y="4443958"/>
            <a:ext cx="6300192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20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6000" tIns="106200" rIns="126000" bIns="81000"/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>
              <a:lnSpc>
                <a:spcPct val="95000"/>
              </a:lnSpc>
            </a:pPr>
            <a:r>
              <a:rPr lang="en-GB" sz="1200" dirty="0" smtClean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Carly McLachlan, Professor Climate and Energy Policy, Director Tyndall Centre. </a:t>
            </a:r>
          </a:p>
          <a:p>
            <a:pPr eaLnBrk="1">
              <a:lnSpc>
                <a:spcPct val="95000"/>
              </a:lnSpc>
            </a:pPr>
            <a:endParaRPr lang="en-GB" sz="12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  <a:p>
            <a:pPr eaLnBrk="1">
              <a:lnSpc>
                <a:spcPct val="95000"/>
              </a:lnSpc>
            </a:pPr>
            <a:r>
              <a:rPr lang="en-GB" sz="1200" dirty="0" smtClean="0">
                <a:solidFill>
                  <a:schemeClr val="bg2">
                    <a:lumMod val="10000"/>
                  </a:schemeClr>
                </a:solidFill>
                <a:latin typeface="Georgia" charset="0"/>
              </a:rPr>
              <a:t>Kevin Anderson, Professor of Energy and Climate Change</a:t>
            </a:r>
            <a:endParaRPr lang="en-GB" sz="1200" dirty="0">
              <a:solidFill>
                <a:schemeClr val="bg2">
                  <a:lumMod val="10000"/>
                </a:schemeClr>
              </a:solidFill>
              <a:latin typeface="Georgia" charset="0"/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50" y="4515967"/>
            <a:ext cx="2196765" cy="475253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479"/>
            <a:ext cx="1050874" cy="4270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504" y="3507854"/>
            <a:ext cx="8856984" cy="764312"/>
          </a:xfrm>
          <a:prstGeom prst="rect">
            <a:avLst/>
          </a:prstGeom>
          <a:noFill/>
          <a:effectLst>
            <a:glow rad="457200">
              <a:schemeClr val="accent3">
                <a:lumMod val="20000"/>
                <a:lumOff val="80000"/>
                <a:alpha val="36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</a:rPr>
              <a:t>The Paris Agreement to local action on Climate Change: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developing </a:t>
            </a:r>
            <a:r>
              <a:rPr lang="en-US" sz="2000" b="1" dirty="0">
                <a:solidFill>
                  <a:schemeClr val="bg1"/>
                </a:solidFill>
              </a:rPr>
              <a:t>carbon budgets and ambitious action in Greater Manchester</a:t>
            </a:r>
            <a:endParaRPr lang="en-GB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9952" y="119528"/>
            <a:ext cx="5256584" cy="625812"/>
          </a:xfrm>
          <a:prstGeom prst="rect">
            <a:avLst/>
          </a:prstGeom>
          <a:noFill/>
          <a:effectLst>
            <a:glow rad="457200">
              <a:schemeClr val="accent3">
                <a:lumMod val="20000"/>
                <a:lumOff val="80000"/>
                <a:alpha val="36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en-GB" sz="3200" b="1" dirty="0" smtClean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Picture 1" descr="Screenshot 2019-02-08 11.16.2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51470"/>
            <a:ext cx="884684" cy="475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5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95536" y="135124"/>
            <a:ext cx="8928992" cy="63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1635" tIns="40818" rIns="81635" bIns="40818">
            <a:spAutoFit/>
          </a:bodyPr>
          <a:lstStyle>
            <a:lvl1pPr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ja-JP" sz="3600" b="0" i="1" dirty="0" smtClean="0">
                <a:solidFill>
                  <a:srgbClr val="660066"/>
                </a:solidFill>
                <a:latin typeface="+mn-lt"/>
              </a:rPr>
              <a:t>To whom </a:t>
            </a:r>
            <a:r>
              <a:rPr lang="en-GB" altLang="ja-JP" sz="3600" b="0" dirty="0" smtClean="0">
                <a:latin typeface="+mn-lt"/>
              </a:rPr>
              <a:t>are our commitments made?</a:t>
            </a:r>
          </a:p>
        </p:txBody>
      </p:sp>
    </p:spTree>
    <p:extLst>
      <p:ext uri="{BB962C8B-B14F-4D97-AF65-F5344CB8AC3E}">
        <p14:creationId xmlns:p14="http://schemas.microsoft.com/office/powerpoint/2010/main" val="295548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075806"/>
            <a:ext cx="2832714" cy="1679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8" y="843559"/>
            <a:ext cx="2808308" cy="1963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4402" y="1445900"/>
            <a:ext cx="5760640" cy="876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300" spc="-30" dirty="0" smtClean="0">
                <a:latin typeface="+mj-lt"/>
              </a:rPr>
              <a:t>The poor in climate-vulnerable </a:t>
            </a:r>
            <a:r>
              <a:rPr lang="en-GB" sz="2300" b="1" i="1" spc="-30" dirty="0" smtClean="0">
                <a:solidFill>
                  <a:srgbClr val="660066"/>
                </a:solidFill>
                <a:latin typeface="+mj-lt"/>
              </a:rPr>
              <a:t>today</a:t>
            </a:r>
          </a:p>
          <a:p>
            <a:pPr>
              <a:lnSpc>
                <a:spcPct val="120000"/>
              </a:lnSpc>
            </a:pPr>
            <a:r>
              <a:rPr lang="en-GB" sz="2000" i="1" dirty="0" smtClean="0">
                <a:solidFill>
                  <a:srgbClr val="660066"/>
                </a:solidFill>
                <a:latin typeface="+mj-lt"/>
              </a:rPr>
              <a:t>(many families of Manchester’s diaspora)</a:t>
            </a:r>
            <a:endParaRPr lang="en-GB" sz="2000" i="1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2922" y="3637643"/>
            <a:ext cx="51835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smtClean="0">
                <a:latin typeface="+mj-lt"/>
              </a:rPr>
              <a:t>To our own children </a:t>
            </a:r>
            <a:r>
              <a:rPr lang="en-GB" sz="2300" b="1" i="1" dirty="0">
                <a:solidFill>
                  <a:srgbClr val="660066"/>
                </a:solidFill>
                <a:latin typeface="+mj-lt"/>
              </a:rPr>
              <a:t>tomorrow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95536" y="135124"/>
            <a:ext cx="8928992" cy="63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1635" tIns="40818" rIns="81635" bIns="40818">
            <a:spAutoFit/>
          </a:bodyPr>
          <a:lstStyle>
            <a:lvl1pPr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ja-JP" sz="3600" b="0" i="1" dirty="0" smtClean="0">
                <a:solidFill>
                  <a:srgbClr val="660066"/>
                </a:solidFill>
                <a:latin typeface="+mn-lt"/>
              </a:rPr>
              <a:t>To whom </a:t>
            </a:r>
            <a:r>
              <a:rPr lang="en-GB" altLang="ja-JP" sz="3600" b="0" dirty="0" smtClean="0">
                <a:latin typeface="+mn-lt"/>
              </a:rPr>
              <a:t>are our commitments made?</a:t>
            </a:r>
          </a:p>
        </p:txBody>
      </p:sp>
    </p:spTree>
    <p:extLst>
      <p:ext uri="{BB962C8B-B14F-4D97-AF65-F5344CB8AC3E}">
        <p14:creationId xmlns:p14="http://schemas.microsoft.com/office/powerpoint/2010/main" val="17371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3968" y="3507857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To our own unique home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1960" y="153402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To other species &amp; ecosystems</a:t>
            </a:r>
            <a:endParaRPr lang="en-GB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43560"/>
            <a:ext cx="3240360" cy="1966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1" y="3003798"/>
            <a:ext cx="3240360" cy="1944216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95536" y="135124"/>
            <a:ext cx="8928992" cy="63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1635" tIns="40818" rIns="81635" bIns="40818">
            <a:spAutoFit/>
          </a:bodyPr>
          <a:lstStyle>
            <a:lvl1pPr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ja-JP" sz="3600" b="0" i="1" dirty="0">
                <a:solidFill>
                  <a:srgbClr val="660066"/>
                </a:solidFill>
                <a:latin typeface="+mn-lt"/>
              </a:rPr>
              <a:t>T</a:t>
            </a:r>
            <a:r>
              <a:rPr lang="en-GB" altLang="ja-JP" sz="3600" b="0" i="1" dirty="0" smtClean="0">
                <a:solidFill>
                  <a:srgbClr val="660066"/>
                </a:solidFill>
                <a:latin typeface="+mn-lt"/>
              </a:rPr>
              <a:t>o whom </a:t>
            </a:r>
            <a:r>
              <a:rPr lang="en-GB" altLang="ja-JP" sz="3600" b="0" dirty="0" smtClean="0">
                <a:latin typeface="+mn-lt"/>
              </a:rPr>
              <a:t>are our commitments made?</a:t>
            </a:r>
          </a:p>
        </p:txBody>
      </p:sp>
    </p:spTree>
    <p:extLst>
      <p:ext uri="{BB962C8B-B14F-4D97-AF65-F5344CB8AC3E}">
        <p14:creationId xmlns:p14="http://schemas.microsoft.com/office/powerpoint/2010/main" val="32157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995686"/>
            <a:ext cx="792088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should we respond to this challenge?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7" y="-20538"/>
            <a:ext cx="7920880" cy="857250"/>
          </a:xfrm>
        </p:spPr>
        <p:txBody>
          <a:bodyPr>
            <a:normAutofit fontScale="90000"/>
          </a:bodyPr>
          <a:lstStyle/>
          <a:p>
            <a:r>
              <a:rPr lang="en-GB" b="0" dirty="0" smtClean="0">
                <a:solidFill>
                  <a:srgbClr val="000000"/>
                </a:solidFill>
              </a:rPr>
              <a:t>Humility as a starting point for hope &amp; action</a:t>
            </a:r>
            <a:endParaRPr lang="en-GB" b="0" i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735555"/>
            <a:ext cx="3746358" cy="281341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00603" y="1405222"/>
            <a:ext cx="3597375" cy="1815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4C9BDB"/>
                </a:solidFill>
                <a:latin typeface=""/>
                <a:ea typeface="+mj-ea"/>
                <a:cs typeface="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endParaRPr lang="en-GB" sz="2400" b="0" dirty="0" smtClean="0">
              <a:solidFill>
                <a:srgbClr val="000000"/>
              </a:solidFill>
              <a:latin typeface="+mj-lt"/>
            </a:endParaRPr>
          </a:p>
          <a:p>
            <a:pPr marL="274638" indent="-274638">
              <a:lnSpc>
                <a:spcPct val="150000"/>
              </a:lnSpc>
              <a:buFont typeface="Wingdings" charset="2"/>
              <a:buChar char="§"/>
            </a:pPr>
            <a:r>
              <a:rPr lang="en-GB" sz="2400" b="0" dirty="0" smtClean="0">
                <a:solidFill>
                  <a:srgbClr val="000000"/>
                </a:solidFill>
                <a:latin typeface="+mj-lt"/>
              </a:rPr>
              <a:t>1990: first IPCC report</a:t>
            </a:r>
          </a:p>
          <a:p>
            <a:pPr marL="274638" indent="-274638">
              <a:lnSpc>
                <a:spcPct val="150000"/>
              </a:lnSpc>
              <a:buFont typeface="Wingdings" charset="2"/>
              <a:buChar char="§"/>
            </a:pPr>
            <a:r>
              <a:rPr lang="en-GB" sz="2400" b="0" dirty="0" smtClean="0">
                <a:solidFill>
                  <a:srgbClr val="000000"/>
                </a:solidFill>
                <a:latin typeface="+mj-lt"/>
              </a:rPr>
              <a:t>2016: CO</a:t>
            </a:r>
            <a:r>
              <a:rPr lang="en-GB" sz="2400" b="0" baseline="-25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GB" sz="2400" b="0" dirty="0" smtClean="0">
                <a:solidFill>
                  <a:srgbClr val="000000"/>
                </a:solidFill>
                <a:latin typeface="+mj-lt"/>
              </a:rPr>
              <a:t> 60% &gt;1990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GB" sz="2400" b="0" dirty="0" smtClean="0">
                <a:solidFill>
                  <a:srgbClr val="000000"/>
                </a:solidFill>
                <a:latin typeface="+mj-lt"/>
              </a:rPr>
              <a:t>2017: CO</a:t>
            </a:r>
            <a:r>
              <a:rPr lang="en-GB" sz="2400" b="0" baseline="-25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GB" sz="2400" b="0" dirty="0" smtClean="0">
                <a:solidFill>
                  <a:srgbClr val="000000"/>
                </a:solidFill>
                <a:latin typeface="+mj-lt"/>
              </a:rPr>
              <a:t> still rising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GB" sz="2400" b="0" dirty="0" smtClean="0">
                <a:solidFill>
                  <a:srgbClr val="000000"/>
                </a:solidFill>
                <a:latin typeface="+mj-lt"/>
              </a:rPr>
              <a:t>Up by around 1.6% </a:t>
            </a:r>
          </a:p>
          <a:p>
            <a:endParaRPr lang="en-GB" sz="2400" b="0" dirty="0">
              <a:solidFill>
                <a:srgbClr val="000000"/>
              </a:solidFill>
              <a:latin typeface="+mj-lt"/>
            </a:endParaRPr>
          </a:p>
          <a:p>
            <a:endParaRPr lang="en-GB" sz="2400" b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75606"/>
            <a:ext cx="1502824" cy="201827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3568" y="3759882"/>
            <a:ext cx="75608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4C9BDB"/>
                </a:solidFill>
                <a:latin typeface=""/>
                <a:ea typeface="+mj-ea"/>
                <a:cs typeface="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800" i="1" dirty="0" smtClean="0">
                <a:solidFill>
                  <a:srgbClr val="660066"/>
                </a:solidFill>
                <a:latin typeface="+mj-lt"/>
              </a:rPr>
              <a:t>Despite optimistic rhetoric, we’ve not delivered reductions at a global level over the last 28 years</a:t>
            </a:r>
            <a:r>
              <a:rPr lang="mr-IN" sz="2800" i="1" dirty="0" smtClean="0">
                <a:solidFill>
                  <a:srgbClr val="660066"/>
                </a:solidFill>
                <a:latin typeface="+mj-lt"/>
              </a:rPr>
              <a:t>…</a:t>
            </a:r>
            <a:endParaRPr lang="en-GB" sz="2800" i="1" dirty="0">
              <a:solidFill>
                <a:srgbClr val="660066"/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28539" y="843559"/>
            <a:ext cx="2135965" cy="1366148"/>
            <a:chOff x="6828537" y="843559"/>
            <a:chExt cx="2135965" cy="1366148"/>
          </a:xfrm>
        </p:grpSpPr>
        <p:sp>
          <p:nvSpPr>
            <p:cNvPr id="3" name="Oval 2"/>
            <p:cNvSpPr/>
            <p:nvPr/>
          </p:nvSpPr>
          <p:spPr>
            <a:xfrm>
              <a:off x="6828537" y="843559"/>
              <a:ext cx="2135965" cy="1366148"/>
            </a:xfrm>
            <a:prstGeom prst="ellipse">
              <a:avLst/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1750">
              <a:solidFill>
                <a:srgbClr val="660066"/>
              </a:solidFill>
            </a:ln>
            <a:effectLst>
              <a:outerShdw blurRad="59055" dist="99187" dir="246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52320" y="1240330"/>
              <a:ext cx="864096" cy="384721"/>
            </a:xfrm>
            <a:prstGeom prst="rect">
              <a:avLst/>
            </a:prstGeom>
            <a:solidFill>
              <a:srgbClr val="FFFFFF">
                <a:alpha val="95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EF4245"/>
                  </a:solidFill>
                </a:rPr>
                <a:t>  1.5%</a:t>
              </a:r>
            </a:p>
            <a:p>
              <a:endParaRPr lang="en-GB" sz="100" dirty="0">
                <a:solidFill>
                  <a:srgbClr val="EF424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9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978715"/>
            <a:ext cx="8892480" cy="440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22" tIns="25361" rIns="50722" bIns="25361"/>
          <a:lstStyle/>
          <a:p>
            <a:pPr marL="257175" lvl="1" indent="-257175" hangingPunct="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en-US" sz="2100" dirty="0">
                <a:latin typeface="+mj-lt"/>
                <a:ea typeface="Microsoft YaHei" charset="-122"/>
                <a:cs typeface="Arial"/>
              </a:rPr>
              <a:t>Offsetting</a:t>
            </a:r>
            <a:r>
              <a:rPr lang="en-US" sz="2400" dirty="0">
                <a:latin typeface="+mj-lt"/>
                <a:ea typeface="Microsoft YaHei" charset="-122"/>
                <a:cs typeface="Arial"/>
              </a:rPr>
              <a:t> 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… paying </a:t>
            </a:r>
            <a:r>
              <a:rPr lang="is-IS" sz="1800" dirty="0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others (often poorer people) to 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diet for us</a:t>
            </a:r>
            <a:endParaRPr lang="en-US" sz="1800" dirty="0">
              <a:solidFill>
                <a:srgbClr val="7F7F7F"/>
              </a:solidFill>
              <a:latin typeface="+mj-lt"/>
              <a:ea typeface="Microsoft YaHei" charset="-122"/>
              <a:cs typeface="Arial"/>
            </a:endParaRPr>
          </a:p>
          <a:p>
            <a:pPr marL="257175" lvl="1" indent="-257175" hangingPunct="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en-US" sz="2100" dirty="0">
                <a:latin typeface="+mj-lt"/>
                <a:ea typeface="Microsoft YaHei" charset="-122"/>
                <a:cs typeface="Arial"/>
              </a:rPr>
              <a:t>Clean development mechanism (CDM) </a:t>
            </a:r>
            <a:r>
              <a:rPr lang="is-IS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… state </a:t>
            </a:r>
            <a:r>
              <a:rPr lang="is-IS" dirty="0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backed offsetting</a:t>
            </a:r>
            <a:endParaRPr lang="is-IS" dirty="0">
              <a:solidFill>
                <a:srgbClr val="7F7F7F"/>
              </a:solidFill>
              <a:latin typeface="+mj-lt"/>
              <a:ea typeface="Microsoft YaHei" charset="-122"/>
              <a:cs typeface="Arial"/>
            </a:endParaRPr>
          </a:p>
          <a:p>
            <a:pPr marL="257175" lvl="1" indent="-257175" hangingPunct="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is-IS" sz="2100" dirty="0">
                <a:latin typeface="+mj-lt"/>
                <a:ea typeface="Microsoft YaHei" charset="-122"/>
                <a:cs typeface="Arial"/>
              </a:rPr>
              <a:t>Emissions trading (EUETS) 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... so many permits the €tCO2 stays low</a:t>
            </a:r>
          </a:p>
          <a:p>
            <a:pPr marL="257175" lvl="1" indent="-257175" hangingPunct="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is-IS" sz="2100" dirty="0">
                <a:latin typeface="+mj-lt"/>
                <a:ea typeface="Microsoft YaHei" charset="-122"/>
                <a:cs typeface="Arial"/>
              </a:rPr>
              <a:t>Afforestation 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... </a:t>
            </a:r>
            <a:r>
              <a:rPr lang="en-U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p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lant a tree, </a:t>
            </a:r>
            <a:r>
              <a:rPr lang="is-IS" dirty="0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maintain or even increase your emissions...</a:t>
            </a:r>
            <a:endParaRPr lang="is-IS" sz="1800" dirty="0">
              <a:solidFill>
                <a:srgbClr val="7F7F7F"/>
              </a:solidFill>
              <a:latin typeface="+mj-lt"/>
              <a:ea typeface="Microsoft YaHei" charset="-122"/>
              <a:cs typeface="Arial"/>
            </a:endParaRPr>
          </a:p>
          <a:p>
            <a:pPr marL="257175" lvl="1" indent="-257175" hangingPunct="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en-US" sz="2100" dirty="0" smtClean="0">
                <a:latin typeface="+mj-lt"/>
                <a:ea typeface="Microsoft YaHei" charset="-122"/>
                <a:cs typeface="Arial"/>
              </a:rPr>
              <a:t>A</a:t>
            </a:r>
            <a:r>
              <a:rPr lang="is-IS" sz="2100" dirty="0" smtClean="0">
                <a:latin typeface="+mj-lt"/>
                <a:ea typeface="Microsoft YaHei" charset="-122"/>
                <a:cs typeface="Arial"/>
              </a:rPr>
              <a:t>s yet uncertain ‘negative </a:t>
            </a:r>
            <a:r>
              <a:rPr lang="is-IS" sz="2100" dirty="0">
                <a:latin typeface="+mj-lt"/>
                <a:ea typeface="Microsoft YaHei" charset="-122"/>
                <a:cs typeface="Arial"/>
              </a:rPr>
              <a:t>emission </a:t>
            </a:r>
            <a:r>
              <a:rPr lang="is-IS" sz="2100" dirty="0" smtClean="0">
                <a:latin typeface="+mj-lt"/>
                <a:ea typeface="Microsoft YaHei" charset="-122"/>
                <a:cs typeface="Arial"/>
              </a:rPr>
              <a:t>technologies’ (NETs)  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... at </a:t>
            </a:r>
            <a:r>
              <a:rPr lang="is-IS" sz="1800" dirty="0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a planetary 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scale</a:t>
            </a:r>
          </a:p>
          <a:p>
            <a:pPr marL="257175" lvl="1" indent="-257175" hangingPunct="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is-IS" sz="2100" dirty="0">
                <a:latin typeface="+mj-lt"/>
                <a:ea typeface="Microsoft YaHei" charset="-122"/>
                <a:cs typeface="Arial"/>
              </a:rPr>
              <a:t>Geo-engineering </a:t>
            </a:r>
            <a:r>
              <a:rPr lang="is-IS" sz="1800" dirty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... </a:t>
            </a:r>
            <a:r>
              <a:rPr lang="en-US" sz="1800" dirty="0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E</a:t>
            </a:r>
            <a:r>
              <a:rPr lang="en-GB" sz="1800" dirty="0" err="1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xperimental</a:t>
            </a:r>
            <a:r>
              <a:rPr lang="en-GB" sz="1800" dirty="0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 and uncertain particularly at scale</a:t>
            </a:r>
            <a:endParaRPr lang="is-IS" sz="500" b="1" i="1" dirty="0">
              <a:solidFill>
                <a:srgbClr val="660066"/>
              </a:solidFill>
              <a:ea typeface="Microsoft YaHei" charset="-122"/>
              <a:cs typeface="Arial"/>
            </a:endParaRPr>
          </a:p>
          <a:p>
            <a:pPr marL="0" lvl="1" algn="ctr" hangingPunct="0">
              <a:lnSpc>
                <a:spcPct val="130000"/>
              </a:lnSpc>
              <a:spcBef>
                <a:spcPts val="1767"/>
              </a:spcBef>
              <a:buClr>
                <a:srgbClr val="000000"/>
              </a:buClr>
              <a:buSzPct val="100000"/>
              <a:defRPr/>
            </a:pPr>
            <a:r>
              <a:rPr lang="is-IS" sz="2400" b="1" i="1" dirty="0">
                <a:solidFill>
                  <a:srgbClr val="660066"/>
                </a:solidFill>
                <a:ea typeface="Microsoft YaHei" charset="-122"/>
                <a:cs typeface="Arial"/>
              </a:rPr>
              <a:t>… </a:t>
            </a:r>
            <a:r>
              <a:rPr lang="is-IS" sz="2400" b="1" i="1" dirty="0" smtClean="0">
                <a:solidFill>
                  <a:srgbClr val="660066"/>
                </a:solidFill>
                <a:ea typeface="Microsoft YaHei" charset="-122"/>
                <a:cs typeface="Arial"/>
              </a:rPr>
              <a:t>distracting from significantly cutting our CO</a:t>
            </a:r>
            <a:r>
              <a:rPr lang="is-IS" sz="2400" b="1" i="1" baseline="-25000" dirty="0" smtClean="0">
                <a:solidFill>
                  <a:srgbClr val="660066"/>
                </a:solidFill>
                <a:ea typeface="Microsoft YaHei" charset="-122"/>
                <a:cs typeface="Arial"/>
              </a:rPr>
              <a:t>2</a:t>
            </a:r>
            <a:r>
              <a:rPr lang="en-US" sz="2400" b="1" i="1" dirty="0">
                <a:solidFill>
                  <a:srgbClr val="660066"/>
                </a:solidFill>
                <a:ea typeface="Microsoft YaHei" charset="-122"/>
                <a:cs typeface="Arial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4496" y="33468"/>
            <a:ext cx="8786033" cy="857250"/>
          </a:xfrm>
        </p:spPr>
        <p:txBody>
          <a:bodyPr>
            <a:normAutofit/>
          </a:bodyPr>
          <a:lstStyle/>
          <a:p>
            <a:r>
              <a:rPr lang="en-GB" b="0" dirty="0" smtClean="0">
                <a:solidFill>
                  <a:schemeClr val="tx1"/>
                </a:solidFill>
                <a:ea typeface="Microsoft YaHei" charset="0"/>
                <a:cs typeface="Arial"/>
              </a:rPr>
              <a:t>Thus far </a:t>
            </a:r>
            <a:r>
              <a:rPr lang="mr-IN" b="0" dirty="0" smtClean="0">
                <a:solidFill>
                  <a:schemeClr val="tx1"/>
                </a:solidFill>
                <a:ea typeface="Microsoft YaHei" charset="0"/>
                <a:cs typeface="Arial"/>
              </a:rPr>
              <a:t>…</a:t>
            </a:r>
            <a:r>
              <a:rPr lang="en-GB" b="0" dirty="0">
                <a:ea typeface="Microsoft YaHei" charset="0"/>
                <a:cs typeface="Arial"/>
              </a:rPr>
              <a:t> </a:t>
            </a:r>
            <a:r>
              <a:rPr lang="en-GB" b="0" i="1" dirty="0" smtClean="0">
                <a:ea typeface="Microsoft YaHei" charset="0"/>
                <a:cs typeface="Arial"/>
              </a:rPr>
              <a:t>range </a:t>
            </a:r>
            <a:r>
              <a:rPr lang="en-GB" b="0" i="1" dirty="0" smtClean="0">
                <a:solidFill>
                  <a:schemeClr val="tx1"/>
                </a:solidFill>
                <a:ea typeface="Microsoft YaHei" charset="0"/>
                <a:cs typeface="Arial"/>
              </a:rPr>
              <a:t>of </a:t>
            </a:r>
            <a:r>
              <a:rPr lang="en-GB" i="1" dirty="0" smtClean="0">
                <a:solidFill>
                  <a:srgbClr val="660066"/>
                </a:solidFill>
                <a:ea typeface="Microsoft YaHei" charset="0"/>
                <a:cs typeface="Arial"/>
              </a:rPr>
              <a:t>technocratic</a:t>
            </a:r>
            <a:r>
              <a:rPr lang="en-GB" b="0" i="1" dirty="0" smtClean="0">
                <a:solidFill>
                  <a:srgbClr val="660066"/>
                </a:solidFill>
                <a:ea typeface="Microsoft YaHei" charset="0"/>
                <a:cs typeface="Arial"/>
              </a:rPr>
              <a:t> </a:t>
            </a:r>
            <a:r>
              <a:rPr lang="en-GB" b="0" i="1" dirty="0" smtClean="0">
                <a:solidFill>
                  <a:schemeClr val="tx1"/>
                </a:solidFill>
                <a:ea typeface="Microsoft YaHei" charset="0"/>
                <a:cs typeface="Arial"/>
              </a:rPr>
              <a:t>‘fixes’</a:t>
            </a:r>
            <a:endParaRPr lang="en-GB" b="0" i="1" dirty="0">
              <a:solidFill>
                <a:schemeClr val="tx1"/>
              </a:solidFill>
              <a:ea typeface="Microsoft YaHe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8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83718"/>
            <a:ext cx="7920880" cy="857250"/>
          </a:xfrm>
        </p:spPr>
        <p:txBody>
          <a:bodyPr/>
          <a:lstStyle/>
          <a:p>
            <a:r>
              <a:rPr lang="en-US" dirty="0" smtClean="0"/>
              <a:t>Where should we go from here</a:t>
            </a:r>
            <a:r>
              <a:rPr lang="mr-IN" dirty="0" smtClean="0"/>
              <a:t>…</a:t>
            </a:r>
            <a:r>
              <a:rPr lang="en-GB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94496" y="33468"/>
            <a:ext cx="8786033" cy="857250"/>
          </a:xfrm>
        </p:spPr>
        <p:txBody>
          <a:bodyPr>
            <a:normAutofit/>
          </a:bodyPr>
          <a:lstStyle/>
          <a:p>
            <a:r>
              <a:rPr lang="en-GB" b="0" dirty="0" smtClean="0">
                <a:solidFill>
                  <a:schemeClr val="tx1"/>
                </a:solidFill>
                <a:ea typeface="Microsoft YaHei" charset="0"/>
                <a:cs typeface="Arial"/>
              </a:rPr>
              <a:t>Take home issues to inform action</a:t>
            </a:r>
            <a:endParaRPr lang="en-GB" b="0" i="1" dirty="0">
              <a:solidFill>
                <a:schemeClr val="tx1"/>
              </a:solidFill>
              <a:ea typeface="Microsoft YaHei" charset="0"/>
              <a:cs typeface="Arial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866185"/>
            <a:ext cx="8892480" cy="285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629" tIns="33815" rIns="67629" bIns="33815"/>
          <a:lstStyle/>
          <a:p>
            <a:pPr marL="342900" lvl="1" indent="-342900" hangingPunct="0">
              <a:lnSpc>
                <a:spcPct val="150000"/>
              </a:lnSpc>
              <a:spcBef>
                <a:spcPts val="1356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latin typeface="+mj-lt"/>
                <a:ea typeface="Microsoft YaHei" charset="-122"/>
                <a:cs typeface="Arial"/>
              </a:rPr>
              <a:t>The Paris </a:t>
            </a:r>
            <a:r>
              <a:rPr lang="en-US" sz="2400" dirty="0">
                <a:solidFill>
                  <a:srgbClr val="660066"/>
                </a:solidFill>
                <a:latin typeface="+mj-lt"/>
                <a:ea typeface="Microsoft YaHei" charset="-122"/>
                <a:cs typeface="Arial"/>
              </a:rPr>
              <a:t>commitments</a:t>
            </a:r>
            <a:r>
              <a:rPr lang="en-US" sz="2400" dirty="0">
                <a:latin typeface="+mj-lt"/>
                <a:ea typeface="Microsoft YaHei" charset="-122"/>
                <a:cs typeface="Arial"/>
              </a:rPr>
              <a:t> are </a:t>
            </a:r>
            <a:r>
              <a:rPr lang="en-US" sz="2400" b="1" dirty="0">
                <a:solidFill>
                  <a:srgbClr val="660066"/>
                </a:solidFill>
                <a:latin typeface="+mj-lt"/>
                <a:ea typeface="Microsoft YaHei" charset="-122"/>
                <a:cs typeface="Arial"/>
              </a:rPr>
              <a:t>far more challenging </a:t>
            </a:r>
            <a:r>
              <a:rPr lang="en-US" sz="2400" dirty="0">
                <a:latin typeface="+mj-lt"/>
                <a:ea typeface="Microsoft YaHei" charset="-122"/>
                <a:cs typeface="Arial"/>
              </a:rPr>
              <a:t>than most</a:t>
            </a:r>
          </a:p>
          <a:p>
            <a:pPr marL="0" lvl="1" hangingPunct="0">
              <a:spcBef>
                <a:spcPts val="0"/>
              </a:spcBef>
              <a:buClr>
                <a:srgbClr val="000000"/>
              </a:buClr>
              <a:buSzPct val="100000"/>
              <a:defRPr/>
            </a:pPr>
            <a:r>
              <a:rPr lang="en-US" sz="2400" dirty="0">
                <a:latin typeface="+mj-lt"/>
                <a:ea typeface="Microsoft YaHei" charset="-122"/>
                <a:cs typeface="Arial"/>
              </a:rPr>
              <a:t> 			   scientists &amp; politicians are prepared to admit</a:t>
            </a:r>
          </a:p>
          <a:p>
            <a:pPr marL="342900" lvl="1" indent="-342900" hangingPunct="0">
              <a:lnSpc>
                <a:spcPct val="150000"/>
              </a:lnSpc>
              <a:spcBef>
                <a:spcPts val="756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+mj-lt"/>
                <a:ea typeface="Microsoft YaHei" charset="-122"/>
                <a:cs typeface="Arial"/>
              </a:rPr>
              <a:t>Long term </a:t>
            </a:r>
            <a:r>
              <a:rPr lang="en-US" sz="2400" dirty="0" smtClean="0">
                <a:latin typeface="+mj-lt"/>
                <a:ea typeface="Microsoft YaHei" charset="-122"/>
                <a:cs typeface="Arial"/>
              </a:rPr>
              <a:t>targets don</a:t>
            </a:r>
            <a:r>
              <a:rPr lang="mr-IN" sz="2400" dirty="0" smtClean="0">
                <a:latin typeface="+mj-lt"/>
                <a:ea typeface="Microsoft YaHei" charset="-122"/>
                <a:cs typeface="Arial"/>
              </a:rPr>
              <a:t>’</a:t>
            </a:r>
            <a:r>
              <a:rPr lang="en-US" sz="2400" dirty="0" smtClean="0">
                <a:latin typeface="+mj-lt"/>
                <a:ea typeface="Microsoft YaHei" charset="-122"/>
                <a:cs typeface="Arial"/>
              </a:rPr>
              <a:t>t appropriately connect science and our global commitments </a:t>
            </a:r>
            <a:r>
              <a:rPr lang="en-US" sz="2000" i="1" dirty="0" smtClean="0">
                <a:solidFill>
                  <a:srgbClr val="7F7F7F"/>
                </a:solidFill>
                <a:latin typeface="+mj-lt"/>
                <a:ea typeface="Microsoft YaHei" charset="-122"/>
                <a:cs typeface="Arial"/>
              </a:rPr>
              <a:t>(e.g. 2030, 50, etc.)</a:t>
            </a:r>
          </a:p>
          <a:p>
            <a:pPr marL="342900" lvl="1" indent="-342900" hangingPunct="0">
              <a:lnSpc>
                <a:spcPct val="150000"/>
              </a:lnSpc>
              <a:spcBef>
                <a:spcPts val="756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 smtClean="0">
                <a:latin typeface="+mj-lt"/>
                <a:ea typeface="Microsoft YaHei" charset="-122"/>
                <a:cs typeface="Arial"/>
              </a:rPr>
              <a:t>It’s total emissions -  </a:t>
            </a:r>
            <a:r>
              <a:rPr lang="en-US" sz="2400" b="1" dirty="0" smtClean="0">
                <a:solidFill>
                  <a:srgbClr val="660066"/>
                </a:solidFill>
                <a:latin typeface="+mj-lt"/>
                <a:ea typeface="Microsoft YaHei" charset="-122"/>
                <a:cs typeface="Arial"/>
              </a:rPr>
              <a:t>Carbon Budgets -  </a:t>
            </a:r>
            <a:r>
              <a:rPr lang="en-US" sz="2400" dirty="0" smtClean="0">
                <a:latin typeface="+mj-lt"/>
                <a:ea typeface="Microsoft YaHei" charset="-122"/>
                <a:cs typeface="Arial"/>
              </a:rPr>
              <a:t>that matter</a:t>
            </a:r>
          </a:p>
          <a:p>
            <a:pPr marL="342900" lvl="1" indent="-342900" hangingPunct="0">
              <a:lnSpc>
                <a:spcPct val="150000"/>
              </a:lnSpc>
              <a:spcBef>
                <a:spcPts val="756"/>
              </a:spcBef>
              <a:buClr>
                <a:srgbClr val="000000"/>
              </a:buClr>
              <a:buSzPct val="100000"/>
              <a:buFont typeface="Wingdings" charset="2"/>
              <a:buChar char="§"/>
              <a:defRPr/>
            </a:pPr>
            <a:r>
              <a:rPr lang="en-US" sz="2400" b="1" dirty="0">
                <a:solidFill>
                  <a:srgbClr val="660066"/>
                </a:solidFill>
                <a:latin typeface="+mj-lt"/>
                <a:ea typeface="Microsoft YaHei" charset="-122"/>
                <a:cs typeface="Arial"/>
              </a:rPr>
              <a:t>Real mitigation </a:t>
            </a:r>
            <a:r>
              <a:rPr lang="en-US" sz="2400" dirty="0">
                <a:latin typeface="+mj-lt"/>
                <a:ea typeface="Microsoft YaHei" charset="-122"/>
                <a:cs typeface="Arial"/>
              </a:rPr>
              <a:t>is still possible for 2°C </a:t>
            </a:r>
            <a:r>
              <a:rPr lang="mr-IN" sz="2400" dirty="0" smtClean="0">
                <a:latin typeface="+mj-lt"/>
                <a:ea typeface="Microsoft YaHei" charset="-122"/>
                <a:cs typeface="Arial"/>
              </a:rPr>
              <a:t>–</a:t>
            </a:r>
            <a:r>
              <a:rPr lang="en-US" sz="2400" dirty="0" smtClean="0">
                <a:latin typeface="+mj-lt"/>
                <a:ea typeface="Microsoft YaHei" charset="-122"/>
                <a:cs typeface="Arial"/>
              </a:rPr>
              <a:t> </a:t>
            </a:r>
            <a:r>
              <a:rPr lang="en-US" sz="2400" i="1" dirty="0" smtClean="0">
                <a:latin typeface="+mj-lt"/>
                <a:ea typeface="Microsoft YaHei" charset="-122"/>
                <a:cs typeface="Arial"/>
              </a:rPr>
              <a:t>but only just</a:t>
            </a:r>
            <a:r>
              <a:rPr lang="mr-IN" sz="2400" i="1" dirty="0" smtClean="0">
                <a:latin typeface="+mj-lt"/>
                <a:ea typeface="Microsoft YaHei" charset="-122"/>
                <a:cs typeface="Arial"/>
              </a:rPr>
              <a:t>…</a:t>
            </a:r>
            <a:endParaRPr lang="en-US" sz="2400" i="1" dirty="0" smtClean="0">
              <a:latin typeface="+mj-lt"/>
              <a:ea typeface="Microsoft YaHei" charset="-122"/>
              <a:cs typeface="Arial"/>
            </a:endParaRPr>
          </a:p>
          <a:p>
            <a:pPr marL="0" lvl="1" hangingPunct="0">
              <a:lnSpc>
                <a:spcPct val="200000"/>
              </a:lnSpc>
              <a:spcBef>
                <a:spcPts val="756"/>
              </a:spcBef>
              <a:buClr>
                <a:srgbClr val="000000"/>
              </a:buClr>
              <a:buSzPct val="100000"/>
              <a:defRPr/>
            </a:pPr>
            <a:endParaRPr lang="en-US" sz="1050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Microsoft YaHei" charset="-122"/>
              <a:cs typeface="Arial"/>
            </a:endParaRPr>
          </a:p>
          <a:p>
            <a:pPr marL="0" lvl="1" hangingPunct="0">
              <a:lnSpc>
                <a:spcPct val="200000"/>
              </a:lnSpc>
              <a:spcBef>
                <a:spcPts val="756"/>
              </a:spcBef>
              <a:buClr>
                <a:srgbClr val="000000"/>
              </a:buClr>
              <a:buSzPct val="100000"/>
              <a:defRPr/>
            </a:pPr>
            <a:endParaRPr lang="en-US" sz="2400" dirty="0">
              <a:latin typeface="+mj-lt"/>
              <a:ea typeface="Microsoft YaHei" charset="-122"/>
              <a:cs typeface="Arial"/>
            </a:endParaRPr>
          </a:p>
          <a:p>
            <a:pPr marL="0" lvl="1" hangingPunct="0">
              <a:lnSpc>
                <a:spcPct val="200000"/>
              </a:lnSpc>
              <a:spcBef>
                <a:spcPts val="756"/>
              </a:spcBef>
              <a:buClr>
                <a:srgbClr val="000000"/>
              </a:buClr>
              <a:buSzPct val="100000"/>
              <a:defRPr/>
            </a:pPr>
            <a:endParaRPr lang="is-IS" sz="2800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Microsoft YaHei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4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95686"/>
            <a:ext cx="792088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</a:t>
            </a:r>
            <a:r>
              <a:rPr lang="en-US" dirty="0" smtClean="0"/>
              <a:t>hat does science tell us about limiting warming to </a:t>
            </a:r>
            <a:r>
              <a:rPr lang="en-GB" dirty="0" smtClean="0"/>
              <a:t>2</a:t>
            </a:r>
            <a:r>
              <a:rPr lang="en-GB" dirty="0"/>
              <a:t>°C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7532886" y="3331382"/>
            <a:ext cx="959024" cy="829819"/>
          </a:xfrm>
          <a:prstGeom prst="rect">
            <a:avLst/>
          </a:prstGeom>
          <a:gradFill flip="none" rotWithShape="1">
            <a:gsLst>
              <a:gs pos="0">
                <a:srgbClr val="CCCC6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3633986" y="3498508"/>
            <a:ext cx="3915834" cy="663575"/>
          </a:xfrm>
          <a:custGeom>
            <a:avLst/>
            <a:gdLst>
              <a:gd name="connsiteX0" fmla="*/ 0 w 3898900"/>
              <a:gd name="connsiteY0" fmla="*/ 0 h 884767"/>
              <a:gd name="connsiteX1" fmla="*/ 3898900 w 3898900"/>
              <a:gd name="connsiteY1" fmla="*/ 4233 h 884767"/>
              <a:gd name="connsiteX2" fmla="*/ 3894667 w 3898900"/>
              <a:gd name="connsiteY2" fmla="*/ 884767 h 884767"/>
              <a:gd name="connsiteX3" fmla="*/ 3433234 w 3898900"/>
              <a:gd name="connsiteY3" fmla="*/ 855133 h 884767"/>
              <a:gd name="connsiteX4" fmla="*/ 2992967 w 3898900"/>
              <a:gd name="connsiteY4" fmla="*/ 817033 h 884767"/>
              <a:gd name="connsiteX5" fmla="*/ 2616200 w 3898900"/>
              <a:gd name="connsiteY5" fmla="*/ 762000 h 884767"/>
              <a:gd name="connsiteX6" fmla="*/ 2362200 w 3898900"/>
              <a:gd name="connsiteY6" fmla="*/ 719667 h 884767"/>
              <a:gd name="connsiteX7" fmla="*/ 2006600 w 3898900"/>
              <a:gd name="connsiteY7" fmla="*/ 647700 h 884767"/>
              <a:gd name="connsiteX8" fmla="*/ 1134534 w 3898900"/>
              <a:gd name="connsiteY8" fmla="*/ 457200 h 884767"/>
              <a:gd name="connsiteX9" fmla="*/ 613834 w 3898900"/>
              <a:gd name="connsiteY9" fmla="*/ 258233 h 884767"/>
              <a:gd name="connsiteX10" fmla="*/ 0 w 3898900"/>
              <a:gd name="connsiteY10" fmla="*/ 0 h 884767"/>
              <a:gd name="connsiteX0" fmla="*/ 0 w 3898900"/>
              <a:gd name="connsiteY0" fmla="*/ 0 h 884767"/>
              <a:gd name="connsiteX1" fmla="*/ 3898900 w 3898900"/>
              <a:gd name="connsiteY1" fmla="*/ 4233 h 884767"/>
              <a:gd name="connsiteX2" fmla="*/ 3894667 w 3898900"/>
              <a:gd name="connsiteY2" fmla="*/ 884767 h 884767"/>
              <a:gd name="connsiteX3" fmla="*/ 3433234 w 3898900"/>
              <a:gd name="connsiteY3" fmla="*/ 855133 h 884767"/>
              <a:gd name="connsiteX4" fmla="*/ 2992967 w 3898900"/>
              <a:gd name="connsiteY4" fmla="*/ 817033 h 884767"/>
              <a:gd name="connsiteX5" fmla="*/ 2616200 w 3898900"/>
              <a:gd name="connsiteY5" fmla="*/ 762000 h 884767"/>
              <a:gd name="connsiteX6" fmla="*/ 2362200 w 3898900"/>
              <a:gd name="connsiteY6" fmla="*/ 719667 h 884767"/>
              <a:gd name="connsiteX7" fmla="*/ 2006600 w 3898900"/>
              <a:gd name="connsiteY7" fmla="*/ 647700 h 884767"/>
              <a:gd name="connsiteX8" fmla="*/ 1134534 w 3898900"/>
              <a:gd name="connsiteY8" fmla="*/ 444500 h 884767"/>
              <a:gd name="connsiteX9" fmla="*/ 613834 w 3898900"/>
              <a:gd name="connsiteY9" fmla="*/ 258233 h 884767"/>
              <a:gd name="connsiteX10" fmla="*/ 0 w 3898900"/>
              <a:gd name="connsiteY10" fmla="*/ 0 h 884767"/>
              <a:gd name="connsiteX0" fmla="*/ 0 w 3915834"/>
              <a:gd name="connsiteY0" fmla="*/ 0 h 884767"/>
              <a:gd name="connsiteX1" fmla="*/ 3898900 w 3915834"/>
              <a:gd name="connsiteY1" fmla="*/ 4233 h 884767"/>
              <a:gd name="connsiteX2" fmla="*/ 3915834 w 3915834"/>
              <a:gd name="connsiteY2" fmla="*/ 884767 h 884767"/>
              <a:gd name="connsiteX3" fmla="*/ 3433234 w 3915834"/>
              <a:gd name="connsiteY3" fmla="*/ 855133 h 884767"/>
              <a:gd name="connsiteX4" fmla="*/ 2992967 w 3915834"/>
              <a:gd name="connsiteY4" fmla="*/ 817033 h 884767"/>
              <a:gd name="connsiteX5" fmla="*/ 2616200 w 3915834"/>
              <a:gd name="connsiteY5" fmla="*/ 762000 h 884767"/>
              <a:gd name="connsiteX6" fmla="*/ 2362200 w 3915834"/>
              <a:gd name="connsiteY6" fmla="*/ 719667 h 884767"/>
              <a:gd name="connsiteX7" fmla="*/ 2006600 w 3915834"/>
              <a:gd name="connsiteY7" fmla="*/ 647700 h 884767"/>
              <a:gd name="connsiteX8" fmla="*/ 1134534 w 3915834"/>
              <a:gd name="connsiteY8" fmla="*/ 444500 h 884767"/>
              <a:gd name="connsiteX9" fmla="*/ 613834 w 3915834"/>
              <a:gd name="connsiteY9" fmla="*/ 258233 h 884767"/>
              <a:gd name="connsiteX10" fmla="*/ 0 w 3915834"/>
              <a:gd name="connsiteY10" fmla="*/ 0 h 88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15834" h="884767">
                <a:moveTo>
                  <a:pt x="0" y="0"/>
                </a:moveTo>
                <a:lnTo>
                  <a:pt x="3898900" y="4233"/>
                </a:lnTo>
                <a:lnTo>
                  <a:pt x="3915834" y="884767"/>
                </a:lnTo>
                <a:lnTo>
                  <a:pt x="3433234" y="855133"/>
                </a:lnTo>
                <a:lnTo>
                  <a:pt x="2992967" y="817033"/>
                </a:lnTo>
                <a:lnTo>
                  <a:pt x="2616200" y="762000"/>
                </a:lnTo>
                <a:lnTo>
                  <a:pt x="2362200" y="719667"/>
                </a:lnTo>
                <a:cubicBezTo>
                  <a:pt x="2243667" y="695678"/>
                  <a:pt x="2211211" y="693561"/>
                  <a:pt x="2006600" y="647700"/>
                </a:cubicBezTo>
                <a:lnTo>
                  <a:pt x="1134534" y="444500"/>
                </a:lnTo>
                <a:lnTo>
                  <a:pt x="613834" y="258233"/>
                </a:lnTo>
                <a:lnTo>
                  <a:pt x="0" y="0"/>
                </a:lnTo>
                <a:close/>
              </a:path>
            </a:pathLst>
          </a:custGeom>
          <a:solidFill>
            <a:srgbClr val="CC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276312" y="1681609"/>
            <a:ext cx="6192678" cy="1826966"/>
            <a:chOff x="2699792" y="2842213"/>
            <a:chExt cx="5262033" cy="2435954"/>
          </a:xfrm>
        </p:grpSpPr>
        <p:sp>
          <p:nvSpPr>
            <p:cNvPr id="51" name="Freeform 50"/>
            <p:cNvSpPr/>
            <p:nvPr/>
          </p:nvSpPr>
          <p:spPr>
            <a:xfrm>
              <a:off x="2699792" y="3078166"/>
              <a:ext cx="5262033" cy="2200001"/>
            </a:xfrm>
            <a:custGeom>
              <a:avLst/>
              <a:gdLst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7100 h 2197100"/>
                <a:gd name="connsiteX1" fmla="*/ 0 w 5262033"/>
                <a:gd name="connsiteY1" fmla="*/ 97367 h 2197100"/>
                <a:gd name="connsiteX2" fmla="*/ 143933 w 5262033"/>
                <a:gd name="connsiteY2" fmla="*/ 33867 h 2197100"/>
                <a:gd name="connsiteX3" fmla="*/ 215900 w 5262033"/>
                <a:gd name="connsiteY3" fmla="*/ 12700 h 2197100"/>
                <a:gd name="connsiteX4" fmla="*/ 258233 w 5262033"/>
                <a:gd name="connsiteY4" fmla="*/ 4233 h 2197100"/>
                <a:gd name="connsiteX5" fmla="*/ 338667 w 5262033"/>
                <a:gd name="connsiteY5" fmla="*/ 0 h 2197100"/>
                <a:gd name="connsiteX6" fmla="*/ 499533 w 5262033"/>
                <a:gd name="connsiteY6" fmla="*/ 0 h 2197100"/>
                <a:gd name="connsiteX7" fmla="*/ 571500 w 5262033"/>
                <a:gd name="connsiteY7" fmla="*/ 0 h 2197100"/>
                <a:gd name="connsiteX8" fmla="*/ 698500 w 5262033"/>
                <a:gd name="connsiteY8" fmla="*/ 16933 h 2197100"/>
                <a:gd name="connsiteX9" fmla="*/ 800100 w 5262033"/>
                <a:gd name="connsiteY9" fmla="*/ 42333 h 2197100"/>
                <a:gd name="connsiteX10" fmla="*/ 901700 w 5262033"/>
                <a:gd name="connsiteY10" fmla="*/ 88900 h 2197100"/>
                <a:gd name="connsiteX11" fmla="*/ 1037167 w 5262033"/>
                <a:gd name="connsiteY11" fmla="*/ 215900 h 2197100"/>
                <a:gd name="connsiteX12" fmla="*/ 1164167 w 5262033"/>
                <a:gd name="connsiteY12" fmla="*/ 325967 h 2197100"/>
                <a:gd name="connsiteX13" fmla="*/ 1253067 w 5262033"/>
                <a:gd name="connsiteY13" fmla="*/ 431800 h 2197100"/>
                <a:gd name="connsiteX14" fmla="*/ 1341967 w 5262033"/>
                <a:gd name="connsiteY14" fmla="*/ 503767 h 2197100"/>
                <a:gd name="connsiteX15" fmla="*/ 1439333 w 5262033"/>
                <a:gd name="connsiteY15" fmla="*/ 563033 h 2197100"/>
                <a:gd name="connsiteX16" fmla="*/ 1646767 w 5262033"/>
                <a:gd name="connsiteY16" fmla="*/ 647700 h 2197100"/>
                <a:gd name="connsiteX17" fmla="*/ 1837267 w 5262033"/>
                <a:gd name="connsiteY17" fmla="*/ 728133 h 2197100"/>
                <a:gd name="connsiteX18" fmla="*/ 2027767 w 5262033"/>
                <a:gd name="connsiteY18" fmla="*/ 817033 h 2197100"/>
                <a:gd name="connsiteX19" fmla="*/ 2281767 w 5262033"/>
                <a:gd name="connsiteY19" fmla="*/ 914400 h 2197100"/>
                <a:gd name="connsiteX20" fmla="*/ 2743200 w 5262033"/>
                <a:gd name="connsiteY20" fmla="*/ 1113367 h 2197100"/>
                <a:gd name="connsiteX21" fmla="*/ 2937933 w 5262033"/>
                <a:gd name="connsiteY21" fmla="*/ 1240367 h 2197100"/>
                <a:gd name="connsiteX22" fmla="*/ 3081867 w 5262033"/>
                <a:gd name="connsiteY22" fmla="*/ 1350433 h 2197100"/>
                <a:gd name="connsiteX23" fmla="*/ 3340100 w 5262033"/>
                <a:gd name="connsiteY23" fmla="*/ 1452033 h 2197100"/>
                <a:gd name="connsiteX24" fmla="*/ 3674533 w 5262033"/>
                <a:gd name="connsiteY24" fmla="*/ 1540933 h 2197100"/>
                <a:gd name="connsiteX25" fmla="*/ 4017433 w 5262033"/>
                <a:gd name="connsiteY25" fmla="*/ 1612900 h 2197100"/>
                <a:gd name="connsiteX26" fmla="*/ 4377267 w 5262033"/>
                <a:gd name="connsiteY26" fmla="*/ 1680633 h 2197100"/>
                <a:gd name="connsiteX27" fmla="*/ 4677833 w 5262033"/>
                <a:gd name="connsiteY27" fmla="*/ 1756833 h 2197100"/>
                <a:gd name="connsiteX28" fmla="*/ 5012267 w 5262033"/>
                <a:gd name="connsiteY28" fmla="*/ 1778000 h 2197100"/>
                <a:gd name="connsiteX29" fmla="*/ 5257800 w 5262033"/>
                <a:gd name="connsiteY29" fmla="*/ 1794933 h 2197100"/>
                <a:gd name="connsiteX30" fmla="*/ 5262033 w 5262033"/>
                <a:gd name="connsiteY30" fmla="*/ 2180167 h 2197100"/>
                <a:gd name="connsiteX31" fmla="*/ 0 w 5262033"/>
                <a:gd name="connsiteY31" fmla="*/ 2197100 h 2197100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53067 w 5262033"/>
                <a:gd name="connsiteY13" fmla="*/ 43305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41967 w 5262033"/>
                <a:gd name="connsiteY14" fmla="*/ 505021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081867 w 5262033"/>
                <a:gd name="connsiteY22" fmla="*/ 1351687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132667 w 5262033"/>
                <a:gd name="connsiteY22" fmla="*/ 1343221 h 2198354"/>
                <a:gd name="connsiteX23" fmla="*/ 3340100 w 5262033"/>
                <a:gd name="connsiteY23" fmla="*/ 1453287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43200 w 5262033"/>
                <a:gd name="connsiteY20" fmla="*/ 1114621 h 2198354"/>
                <a:gd name="connsiteX21" fmla="*/ 2937933 w 5262033"/>
                <a:gd name="connsiteY21" fmla="*/ 1241621 h 2198354"/>
                <a:gd name="connsiteX22" fmla="*/ 3132667 w 5262033"/>
                <a:gd name="connsiteY22" fmla="*/ 1343221 h 2198354"/>
                <a:gd name="connsiteX23" fmla="*/ 3352800 w 5262033"/>
                <a:gd name="connsiteY23" fmla="*/ 1444820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38966 w 5262033"/>
                <a:gd name="connsiteY20" fmla="*/ 1144254 h 2198354"/>
                <a:gd name="connsiteX21" fmla="*/ 2937933 w 5262033"/>
                <a:gd name="connsiteY21" fmla="*/ 1241621 h 2198354"/>
                <a:gd name="connsiteX22" fmla="*/ 3132667 w 5262033"/>
                <a:gd name="connsiteY22" fmla="*/ 1343221 h 2198354"/>
                <a:gd name="connsiteX23" fmla="*/ 3352800 w 5262033"/>
                <a:gd name="connsiteY23" fmla="*/ 1444820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38966 w 5262033"/>
                <a:gd name="connsiteY20" fmla="*/ 1144254 h 2198354"/>
                <a:gd name="connsiteX21" fmla="*/ 2937933 w 5262033"/>
                <a:gd name="connsiteY21" fmla="*/ 1241621 h 2198354"/>
                <a:gd name="connsiteX22" fmla="*/ 3132667 w 5262033"/>
                <a:gd name="connsiteY22" fmla="*/ 1343221 h 2198354"/>
                <a:gd name="connsiteX23" fmla="*/ 3352800 w 5262033"/>
                <a:gd name="connsiteY23" fmla="*/ 1444820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38966 w 5262033"/>
                <a:gd name="connsiteY20" fmla="*/ 1144254 h 2198354"/>
                <a:gd name="connsiteX21" fmla="*/ 2937933 w 5262033"/>
                <a:gd name="connsiteY21" fmla="*/ 1241621 h 2198354"/>
                <a:gd name="connsiteX22" fmla="*/ 3132667 w 5262033"/>
                <a:gd name="connsiteY22" fmla="*/ 1343221 h 2198354"/>
                <a:gd name="connsiteX23" fmla="*/ 3352800 w 5262033"/>
                <a:gd name="connsiteY23" fmla="*/ 1444820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281767 w 5262033"/>
                <a:gd name="connsiteY19" fmla="*/ 915654 h 2198354"/>
                <a:gd name="connsiteX20" fmla="*/ 2738966 w 5262033"/>
                <a:gd name="connsiteY20" fmla="*/ 1144254 h 2198354"/>
                <a:gd name="connsiteX21" fmla="*/ 2937933 w 5262033"/>
                <a:gd name="connsiteY21" fmla="*/ 1241621 h 2198354"/>
                <a:gd name="connsiteX22" fmla="*/ 3132667 w 5262033"/>
                <a:gd name="connsiteY22" fmla="*/ 1343221 h 2198354"/>
                <a:gd name="connsiteX23" fmla="*/ 3352800 w 5262033"/>
                <a:gd name="connsiteY23" fmla="*/ 1444820 h 2198354"/>
                <a:gd name="connsiteX24" fmla="*/ 3674533 w 5262033"/>
                <a:gd name="connsiteY24" fmla="*/ 1542187 h 2198354"/>
                <a:gd name="connsiteX25" fmla="*/ 4017433 w 5262033"/>
                <a:gd name="connsiteY25" fmla="*/ 1614154 h 2198354"/>
                <a:gd name="connsiteX26" fmla="*/ 4377267 w 5262033"/>
                <a:gd name="connsiteY26" fmla="*/ 1681887 h 2198354"/>
                <a:gd name="connsiteX27" fmla="*/ 4677833 w 5262033"/>
                <a:gd name="connsiteY27" fmla="*/ 1758087 h 2198354"/>
                <a:gd name="connsiteX28" fmla="*/ 5012267 w 5262033"/>
                <a:gd name="connsiteY28" fmla="*/ 1779254 h 2198354"/>
                <a:gd name="connsiteX29" fmla="*/ 5257800 w 5262033"/>
                <a:gd name="connsiteY29" fmla="*/ 1796187 h 2198354"/>
                <a:gd name="connsiteX30" fmla="*/ 5262033 w 5262033"/>
                <a:gd name="connsiteY30" fmla="*/ 2181421 h 2198354"/>
                <a:gd name="connsiteX31" fmla="*/ 0 w 5262033"/>
                <a:gd name="connsiteY3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027767 w 5262033"/>
                <a:gd name="connsiteY18" fmla="*/ 818287 h 2198354"/>
                <a:gd name="connsiteX19" fmla="*/ 2738966 w 5262033"/>
                <a:gd name="connsiteY19" fmla="*/ 1144254 h 2198354"/>
                <a:gd name="connsiteX20" fmla="*/ 2937933 w 5262033"/>
                <a:gd name="connsiteY20" fmla="*/ 1241621 h 2198354"/>
                <a:gd name="connsiteX21" fmla="*/ 3132667 w 5262033"/>
                <a:gd name="connsiteY21" fmla="*/ 1343221 h 2198354"/>
                <a:gd name="connsiteX22" fmla="*/ 3352800 w 5262033"/>
                <a:gd name="connsiteY22" fmla="*/ 1444820 h 2198354"/>
                <a:gd name="connsiteX23" fmla="*/ 3674533 w 5262033"/>
                <a:gd name="connsiteY23" fmla="*/ 1542187 h 2198354"/>
                <a:gd name="connsiteX24" fmla="*/ 4017433 w 5262033"/>
                <a:gd name="connsiteY24" fmla="*/ 1614154 h 2198354"/>
                <a:gd name="connsiteX25" fmla="*/ 4377267 w 5262033"/>
                <a:gd name="connsiteY25" fmla="*/ 1681887 h 2198354"/>
                <a:gd name="connsiteX26" fmla="*/ 4677833 w 5262033"/>
                <a:gd name="connsiteY26" fmla="*/ 1758087 h 2198354"/>
                <a:gd name="connsiteX27" fmla="*/ 5012267 w 5262033"/>
                <a:gd name="connsiteY27" fmla="*/ 1779254 h 2198354"/>
                <a:gd name="connsiteX28" fmla="*/ 5257800 w 5262033"/>
                <a:gd name="connsiteY28" fmla="*/ 1796187 h 2198354"/>
                <a:gd name="connsiteX29" fmla="*/ 5262033 w 5262033"/>
                <a:gd name="connsiteY29" fmla="*/ 2181421 h 2198354"/>
                <a:gd name="connsiteX30" fmla="*/ 0 w 5262033"/>
                <a:gd name="connsiteY30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738966 w 5262033"/>
                <a:gd name="connsiteY18" fmla="*/ 1144254 h 2198354"/>
                <a:gd name="connsiteX19" fmla="*/ 2937933 w 5262033"/>
                <a:gd name="connsiteY19" fmla="*/ 1241621 h 2198354"/>
                <a:gd name="connsiteX20" fmla="*/ 3132667 w 5262033"/>
                <a:gd name="connsiteY20" fmla="*/ 1343221 h 2198354"/>
                <a:gd name="connsiteX21" fmla="*/ 3352800 w 5262033"/>
                <a:gd name="connsiteY21" fmla="*/ 1444820 h 2198354"/>
                <a:gd name="connsiteX22" fmla="*/ 3674533 w 5262033"/>
                <a:gd name="connsiteY22" fmla="*/ 1542187 h 2198354"/>
                <a:gd name="connsiteX23" fmla="*/ 4017433 w 5262033"/>
                <a:gd name="connsiteY23" fmla="*/ 1614154 h 2198354"/>
                <a:gd name="connsiteX24" fmla="*/ 4377267 w 5262033"/>
                <a:gd name="connsiteY24" fmla="*/ 1681887 h 2198354"/>
                <a:gd name="connsiteX25" fmla="*/ 4677833 w 5262033"/>
                <a:gd name="connsiteY25" fmla="*/ 1758087 h 2198354"/>
                <a:gd name="connsiteX26" fmla="*/ 5012267 w 5262033"/>
                <a:gd name="connsiteY26" fmla="*/ 1779254 h 2198354"/>
                <a:gd name="connsiteX27" fmla="*/ 5257800 w 5262033"/>
                <a:gd name="connsiteY27" fmla="*/ 1796187 h 2198354"/>
                <a:gd name="connsiteX28" fmla="*/ 5262033 w 5262033"/>
                <a:gd name="connsiteY28" fmla="*/ 2181421 h 2198354"/>
                <a:gd name="connsiteX29" fmla="*/ 0 w 5262033"/>
                <a:gd name="connsiteY29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738966 w 5262033"/>
                <a:gd name="connsiteY18" fmla="*/ 1144254 h 2198354"/>
                <a:gd name="connsiteX19" fmla="*/ 3132667 w 5262033"/>
                <a:gd name="connsiteY19" fmla="*/ 1343221 h 2198354"/>
                <a:gd name="connsiteX20" fmla="*/ 3352800 w 5262033"/>
                <a:gd name="connsiteY20" fmla="*/ 1444820 h 2198354"/>
                <a:gd name="connsiteX21" fmla="*/ 3674533 w 5262033"/>
                <a:gd name="connsiteY21" fmla="*/ 1542187 h 2198354"/>
                <a:gd name="connsiteX22" fmla="*/ 4017433 w 5262033"/>
                <a:gd name="connsiteY22" fmla="*/ 1614154 h 2198354"/>
                <a:gd name="connsiteX23" fmla="*/ 4377267 w 5262033"/>
                <a:gd name="connsiteY23" fmla="*/ 1681887 h 2198354"/>
                <a:gd name="connsiteX24" fmla="*/ 4677833 w 5262033"/>
                <a:gd name="connsiteY24" fmla="*/ 1758087 h 2198354"/>
                <a:gd name="connsiteX25" fmla="*/ 5012267 w 5262033"/>
                <a:gd name="connsiteY25" fmla="*/ 1779254 h 2198354"/>
                <a:gd name="connsiteX26" fmla="*/ 5257800 w 5262033"/>
                <a:gd name="connsiteY26" fmla="*/ 1796187 h 2198354"/>
                <a:gd name="connsiteX27" fmla="*/ 5262033 w 5262033"/>
                <a:gd name="connsiteY27" fmla="*/ 2181421 h 2198354"/>
                <a:gd name="connsiteX28" fmla="*/ 0 w 5262033"/>
                <a:gd name="connsiteY28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738966 w 5262033"/>
                <a:gd name="connsiteY18" fmla="*/ 1144254 h 2198354"/>
                <a:gd name="connsiteX19" fmla="*/ 3132667 w 5262033"/>
                <a:gd name="connsiteY19" fmla="*/ 1343221 h 2198354"/>
                <a:gd name="connsiteX20" fmla="*/ 3674533 w 5262033"/>
                <a:gd name="connsiteY20" fmla="*/ 1542187 h 2198354"/>
                <a:gd name="connsiteX21" fmla="*/ 4017433 w 5262033"/>
                <a:gd name="connsiteY21" fmla="*/ 1614154 h 2198354"/>
                <a:gd name="connsiteX22" fmla="*/ 4377267 w 5262033"/>
                <a:gd name="connsiteY22" fmla="*/ 1681887 h 2198354"/>
                <a:gd name="connsiteX23" fmla="*/ 4677833 w 5262033"/>
                <a:gd name="connsiteY23" fmla="*/ 1758087 h 2198354"/>
                <a:gd name="connsiteX24" fmla="*/ 5012267 w 5262033"/>
                <a:gd name="connsiteY24" fmla="*/ 1779254 h 2198354"/>
                <a:gd name="connsiteX25" fmla="*/ 5257800 w 5262033"/>
                <a:gd name="connsiteY25" fmla="*/ 1796187 h 2198354"/>
                <a:gd name="connsiteX26" fmla="*/ 5262033 w 5262033"/>
                <a:gd name="connsiteY26" fmla="*/ 2181421 h 2198354"/>
                <a:gd name="connsiteX27" fmla="*/ 0 w 5262033"/>
                <a:gd name="connsiteY27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738966 w 5262033"/>
                <a:gd name="connsiteY18" fmla="*/ 1144254 h 2198354"/>
                <a:gd name="connsiteX19" fmla="*/ 3132667 w 5262033"/>
                <a:gd name="connsiteY19" fmla="*/ 1343221 h 2198354"/>
                <a:gd name="connsiteX20" fmla="*/ 3674533 w 5262033"/>
                <a:gd name="connsiteY20" fmla="*/ 1542187 h 2198354"/>
                <a:gd name="connsiteX21" fmla="*/ 4017433 w 5262033"/>
                <a:gd name="connsiteY21" fmla="*/ 1614154 h 2198354"/>
                <a:gd name="connsiteX22" fmla="*/ 4377267 w 5262033"/>
                <a:gd name="connsiteY22" fmla="*/ 1681887 h 2198354"/>
                <a:gd name="connsiteX23" fmla="*/ 4677833 w 5262033"/>
                <a:gd name="connsiteY23" fmla="*/ 1758087 h 2198354"/>
                <a:gd name="connsiteX24" fmla="*/ 5012267 w 5262033"/>
                <a:gd name="connsiteY24" fmla="*/ 1779254 h 2198354"/>
                <a:gd name="connsiteX25" fmla="*/ 5257800 w 5262033"/>
                <a:gd name="connsiteY25" fmla="*/ 1796187 h 2198354"/>
                <a:gd name="connsiteX26" fmla="*/ 5262033 w 5262033"/>
                <a:gd name="connsiteY26" fmla="*/ 2181421 h 2198354"/>
                <a:gd name="connsiteX27" fmla="*/ 0 w 5262033"/>
                <a:gd name="connsiteY27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361017 w 5262033"/>
                <a:gd name="connsiteY14" fmla="*/ 501846 h 2198354"/>
                <a:gd name="connsiteX15" fmla="*/ 1439333 w 5262033"/>
                <a:gd name="connsiteY15" fmla="*/ 564287 h 2198354"/>
                <a:gd name="connsiteX16" fmla="*/ 1646767 w 5262033"/>
                <a:gd name="connsiteY16" fmla="*/ 648954 h 2198354"/>
                <a:gd name="connsiteX17" fmla="*/ 1837267 w 5262033"/>
                <a:gd name="connsiteY17" fmla="*/ 729387 h 2198354"/>
                <a:gd name="connsiteX18" fmla="*/ 2738966 w 5262033"/>
                <a:gd name="connsiteY18" fmla="*/ 1144254 h 2198354"/>
                <a:gd name="connsiteX19" fmla="*/ 3132667 w 5262033"/>
                <a:gd name="connsiteY19" fmla="*/ 1343221 h 2198354"/>
                <a:gd name="connsiteX20" fmla="*/ 3674533 w 5262033"/>
                <a:gd name="connsiteY20" fmla="*/ 1542187 h 2198354"/>
                <a:gd name="connsiteX21" fmla="*/ 4017433 w 5262033"/>
                <a:gd name="connsiteY21" fmla="*/ 1614154 h 2198354"/>
                <a:gd name="connsiteX22" fmla="*/ 4377267 w 5262033"/>
                <a:gd name="connsiteY22" fmla="*/ 1681887 h 2198354"/>
                <a:gd name="connsiteX23" fmla="*/ 4677833 w 5262033"/>
                <a:gd name="connsiteY23" fmla="*/ 1758087 h 2198354"/>
                <a:gd name="connsiteX24" fmla="*/ 5012267 w 5262033"/>
                <a:gd name="connsiteY24" fmla="*/ 1779254 h 2198354"/>
                <a:gd name="connsiteX25" fmla="*/ 5257800 w 5262033"/>
                <a:gd name="connsiteY25" fmla="*/ 1796187 h 2198354"/>
                <a:gd name="connsiteX26" fmla="*/ 5262033 w 5262033"/>
                <a:gd name="connsiteY26" fmla="*/ 2181421 h 2198354"/>
                <a:gd name="connsiteX27" fmla="*/ 0 w 5262033"/>
                <a:gd name="connsiteY27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439333 w 5262033"/>
                <a:gd name="connsiteY14" fmla="*/ 564287 h 2198354"/>
                <a:gd name="connsiteX15" fmla="*/ 1646767 w 5262033"/>
                <a:gd name="connsiteY15" fmla="*/ 648954 h 2198354"/>
                <a:gd name="connsiteX16" fmla="*/ 1837267 w 5262033"/>
                <a:gd name="connsiteY16" fmla="*/ 729387 h 2198354"/>
                <a:gd name="connsiteX17" fmla="*/ 2738966 w 5262033"/>
                <a:gd name="connsiteY17" fmla="*/ 1144254 h 2198354"/>
                <a:gd name="connsiteX18" fmla="*/ 3132667 w 5262033"/>
                <a:gd name="connsiteY18" fmla="*/ 1343221 h 2198354"/>
                <a:gd name="connsiteX19" fmla="*/ 3674533 w 5262033"/>
                <a:gd name="connsiteY19" fmla="*/ 1542187 h 2198354"/>
                <a:gd name="connsiteX20" fmla="*/ 4017433 w 5262033"/>
                <a:gd name="connsiteY20" fmla="*/ 1614154 h 2198354"/>
                <a:gd name="connsiteX21" fmla="*/ 4377267 w 5262033"/>
                <a:gd name="connsiteY21" fmla="*/ 1681887 h 2198354"/>
                <a:gd name="connsiteX22" fmla="*/ 4677833 w 5262033"/>
                <a:gd name="connsiteY22" fmla="*/ 1758087 h 2198354"/>
                <a:gd name="connsiteX23" fmla="*/ 5012267 w 5262033"/>
                <a:gd name="connsiteY23" fmla="*/ 1779254 h 2198354"/>
                <a:gd name="connsiteX24" fmla="*/ 5257800 w 5262033"/>
                <a:gd name="connsiteY24" fmla="*/ 1796187 h 2198354"/>
                <a:gd name="connsiteX25" fmla="*/ 5262033 w 5262033"/>
                <a:gd name="connsiteY25" fmla="*/ 2181421 h 2198354"/>
                <a:gd name="connsiteX26" fmla="*/ 0 w 5262033"/>
                <a:gd name="connsiteY26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439333 w 5262033"/>
                <a:gd name="connsiteY14" fmla="*/ 564287 h 2198354"/>
                <a:gd name="connsiteX15" fmla="*/ 1646767 w 5262033"/>
                <a:gd name="connsiteY15" fmla="*/ 648954 h 2198354"/>
                <a:gd name="connsiteX16" fmla="*/ 1837267 w 5262033"/>
                <a:gd name="connsiteY16" fmla="*/ 729387 h 2198354"/>
                <a:gd name="connsiteX17" fmla="*/ 2738966 w 5262033"/>
                <a:gd name="connsiteY17" fmla="*/ 1144254 h 2198354"/>
                <a:gd name="connsiteX18" fmla="*/ 3132667 w 5262033"/>
                <a:gd name="connsiteY18" fmla="*/ 1343221 h 2198354"/>
                <a:gd name="connsiteX19" fmla="*/ 3674533 w 5262033"/>
                <a:gd name="connsiteY19" fmla="*/ 1542187 h 2198354"/>
                <a:gd name="connsiteX20" fmla="*/ 4017433 w 5262033"/>
                <a:gd name="connsiteY20" fmla="*/ 1614154 h 2198354"/>
                <a:gd name="connsiteX21" fmla="*/ 4377267 w 5262033"/>
                <a:gd name="connsiteY21" fmla="*/ 1681887 h 2198354"/>
                <a:gd name="connsiteX22" fmla="*/ 4677833 w 5262033"/>
                <a:gd name="connsiteY22" fmla="*/ 1758087 h 2198354"/>
                <a:gd name="connsiteX23" fmla="*/ 5012267 w 5262033"/>
                <a:gd name="connsiteY23" fmla="*/ 1779254 h 2198354"/>
                <a:gd name="connsiteX24" fmla="*/ 5257800 w 5262033"/>
                <a:gd name="connsiteY24" fmla="*/ 1796187 h 2198354"/>
                <a:gd name="connsiteX25" fmla="*/ 5262033 w 5262033"/>
                <a:gd name="connsiteY25" fmla="*/ 2181421 h 2198354"/>
                <a:gd name="connsiteX26" fmla="*/ 0 w 5262033"/>
                <a:gd name="connsiteY26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439333 w 5262033"/>
                <a:gd name="connsiteY14" fmla="*/ 564287 h 2198354"/>
                <a:gd name="connsiteX15" fmla="*/ 1646767 w 5262033"/>
                <a:gd name="connsiteY15" fmla="*/ 648954 h 2198354"/>
                <a:gd name="connsiteX16" fmla="*/ 1837267 w 5262033"/>
                <a:gd name="connsiteY16" fmla="*/ 729387 h 2198354"/>
                <a:gd name="connsiteX17" fmla="*/ 2738966 w 5262033"/>
                <a:gd name="connsiteY17" fmla="*/ 1144254 h 2198354"/>
                <a:gd name="connsiteX18" fmla="*/ 3132667 w 5262033"/>
                <a:gd name="connsiteY18" fmla="*/ 1343221 h 2198354"/>
                <a:gd name="connsiteX19" fmla="*/ 3674533 w 5262033"/>
                <a:gd name="connsiteY19" fmla="*/ 1542187 h 2198354"/>
                <a:gd name="connsiteX20" fmla="*/ 4017433 w 5262033"/>
                <a:gd name="connsiteY20" fmla="*/ 1614154 h 2198354"/>
                <a:gd name="connsiteX21" fmla="*/ 4377267 w 5262033"/>
                <a:gd name="connsiteY21" fmla="*/ 1681887 h 2198354"/>
                <a:gd name="connsiteX22" fmla="*/ 4677833 w 5262033"/>
                <a:gd name="connsiteY22" fmla="*/ 1758087 h 2198354"/>
                <a:gd name="connsiteX23" fmla="*/ 5012267 w 5262033"/>
                <a:gd name="connsiteY23" fmla="*/ 1779254 h 2198354"/>
                <a:gd name="connsiteX24" fmla="*/ 5257800 w 5262033"/>
                <a:gd name="connsiteY24" fmla="*/ 1796187 h 2198354"/>
                <a:gd name="connsiteX25" fmla="*/ 5262033 w 5262033"/>
                <a:gd name="connsiteY25" fmla="*/ 2181421 h 2198354"/>
                <a:gd name="connsiteX26" fmla="*/ 0 w 5262033"/>
                <a:gd name="connsiteY26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439333 w 5262033"/>
                <a:gd name="connsiteY14" fmla="*/ 564287 h 2198354"/>
                <a:gd name="connsiteX15" fmla="*/ 1837267 w 5262033"/>
                <a:gd name="connsiteY15" fmla="*/ 729387 h 2198354"/>
                <a:gd name="connsiteX16" fmla="*/ 2738966 w 5262033"/>
                <a:gd name="connsiteY16" fmla="*/ 1144254 h 2198354"/>
                <a:gd name="connsiteX17" fmla="*/ 3132667 w 5262033"/>
                <a:gd name="connsiteY17" fmla="*/ 1343221 h 2198354"/>
                <a:gd name="connsiteX18" fmla="*/ 3674533 w 5262033"/>
                <a:gd name="connsiteY18" fmla="*/ 1542187 h 2198354"/>
                <a:gd name="connsiteX19" fmla="*/ 4017433 w 5262033"/>
                <a:gd name="connsiteY19" fmla="*/ 1614154 h 2198354"/>
                <a:gd name="connsiteX20" fmla="*/ 4377267 w 5262033"/>
                <a:gd name="connsiteY20" fmla="*/ 1681887 h 2198354"/>
                <a:gd name="connsiteX21" fmla="*/ 4677833 w 5262033"/>
                <a:gd name="connsiteY21" fmla="*/ 1758087 h 2198354"/>
                <a:gd name="connsiteX22" fmla="*/ 5012267 w 5262033"/>
                <a:gd name="connsiteY22" fmla="*/ 1779254 h 2198354"/>
                <a:gd name="connsiteX23" fmla="*/ 5257800 w 5262033"/>
                <a:gd name="connsiteY23" fmla="*/ 1796187 h 2198354"/>
                <a:gd name="connsiteX24" fmla="*/ 5262033 w 5262033"/>
                <a:gd name="connsiteY24" fmla="*/ 2181421 h 2198354"/>
                <a:gd name="connsiteX25" fmla="*/ 0 w 5262033"/>
                <a:gd name="connsiteY25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439333 w 5262033"/>
                <a:gd name="connsiteY14" fmla="*/ 564287 h 2198354"/>
                <a:gd name="connsiteX15" fmla="*/ 1837267 w 5262033"/>
                <a:gd name="connsiteY15" fmla="*/ 729387 h 2198354"/>
                <a:gd name="connsiteX16" fmla="*/ 2738966 w 5262033"/>
                <a:gd name="connsiteY16" fmla="*/ 1144254 h 2198354"/>
                <a:gd name="connsiteX17" fmla="*/ 3132667 w 5262033"/>
                <a:gd name="connsiteY17" fmla="*/ 1343221 h 2198354"/>
                <a:gd name="connsiteX18" fmla="*/ 3674533 w 5262033"/>
                <a:gd name="connsiteY18" fmla="*/ 1542187 h 2198354"/>
                <a:gd name="connsiteX19" fmla="*/ 4017433 w 5262033"/>
                <a:gd name="connsiteY19" fmla="*/ 1614154 h 2198354"/>
                <a:gd name="connsiteX20" fmla="*/ 4377267 w 5262033"/>
                <a:gd name="connsiteY20" fmla="*/ 1681887 h 2198354"/>
                <a:gd name="connsiteX21" fmla="*/ 4677833 w 5262033"/>
                <a:gd name="connsiteY21" fmla="*/ 1758087 h 2198354"/>
                <a:gd name="connsiteX22" fmla="*/ 5012267 w 5262033"/>
                <a:gd name="connsiteY22" fmla="*/ 1779254 h 2198354"/>
                <a:gd name="connsiteX23" fmla="*/ 5257800 w 5262033"/>
                <a:gd name="connsiteY23" fmla="*/ 1796187 h 2198354"/>
                <a:gd name="connsiteX24" fmla="*/ 5262033 w 5262033"/>
                <a:gd name="connsiteY24" fmla="*/ 2181421 h 2198354"/>
                <a:gd name="connsiteX25" fmla="*/ 0 w 5262033"/>
                <a:gd name="connsiteY25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281642 w 5262033"/>
                <a:gd name="connsiteY13" fmla="*/ 426704 h 2198354"/>
                <a:gd name="connsiteX14" fmla="*/ 1439333 w 5262033"/>
                <a:gd name="connsiteY14" fmla="*/ 564287 h 2198354"/>
                <a:gd name="connsiteX15" fmla="*/ 1837267 w 5262033"/>
                <a:gd name="connsiteY15" fmla="*/ 729387 h 2198354"/>
                <a:gd name="connsiteX16" fmla="*/ 2738966 w 5262033"/>
                <a:gd name="connsiteY16" fmla="*/ 1144254 h 2198354"/>
                <a:gd name="connsiteX17" fmla="*/ 3132667 w 5262033"/>
                <a:gd name="connsiteY17" fmla="*/ 1343221 h 2198354"/>
                <a:gd name="connsiteX18" fmla="*/ 3674533 w 5262033"/>
                <a:gd name="connsiteY18" fmla="*/ 1542187 h 2198354"/>
                <a:gd name="connsiteX19" fmla="*/ 4017433 w 5262033"/>
                <a:gd name="connsiteY19" fmla="*/ 1614154 h 2198354"/>
                <a:gd name="connsiteX20" fmla="*/ 4377267 w 5262033"/>
                <a:gd name="connsiteY20" fmla="*/ 1681887 h 2198354"/>
                <a:gd name="connsiteX21" fmla="*/ 4677833 w 5262033"/>
                <a:gd name="connsiteY21" fmla="*/ 1758087 h 2198354"/>
                <a:gd name="connsiteX22" fmla="*/ 5012267 w 5262033"/>
                <a:gd name="connsiteY22" fmla="*/ 1779254 h 2198354"/>
                <a:gd name="connsiteX23" fmla="*/ 5257800 w 5262033"/>
                <a:gd name="connsiteY23" fmla="*/ 1796187 h 2198354"/>
                <a:gd name="connsiteX24" fmla="*/ 5262033 w 5262033"/>
                <a:gd name="connsiteY24" fmla="*/ 2181421 h 2198354"/>
                <a:gd name="connsiteX25" fmla="*/ 0 w 5262033"/>
                <a:gd name="connsiteY25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439333 w 5262033"/>
                <a:gd name="connsiteY13" fmla="*/ 564287 h 2198354"/>
                <a:gd name="connsiteX14" fmla="*/ 1837267 w 5262033"/>
                <a:gd name="connsiteY14" fmla="*/ 729387 h 2198354"/>
                <a:gd name="connsiteX15" fmla="*/ 2738966 w 5262033"/>
                <a:gd name="connsiteY15" fmla="*/ 1144254 h 2198354"/>
                <a:gd name="connsiteX16" fmla="*/ 3132667 w 5262033"/>
                <a:gd name="connsiteY16" fmla="*/ 1343221 h 2198354"/>
                <a:gd name="connsiteX17" fmla="*/ 3674533 w 5262033"/>
                <a:gd name="connsiteY17" fmla="*/ 1542187 h 2198354"/>
                <a:gd name="connsiteX18" fmla="*/ 4017433 w 5262033"/>
                <a:gd name="connsiteY18" fmla="*/ 1614154 h 2198354"/>
                <a:gd name="connsiteX19" fmla="*/ 4377267 w 5262033"/>
                <a:gd name="connsiteY19" fmla="*/ 1681887 h 2198354"/>
                <a:gd name="connsiteX20" fmla="*/ 4677833 w 5262033"/>
                <a:gd name="connsiteY20" fmla="*/ 1758087 h 2198354"/>
                <a:gd name="connsiteX21" fmla="*/ 5012267 w 5262033"/>
                <a:gd name="connsiteY21" fmla="*/ 1779254 h 2198354"/>
                <a:gd name="connsiteX22" fmla="*/ 5257800 w 5262033"/>
                <a:gd name="connsiteY22" fmla="*/ 1796187 h 2198354"/>
                <a:gd name="connsiteX23" fmla="*/ 5262033 w 5262033"/>
                <a:gd name="connsiteY23" fmla="*/ 2181421 h 2198354"/>
                <a:gd name="connsiteX24" fmla="*/ 0 w 5262033"/>
                <a:gd name="connsiteY24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439333 w 5262033"/>
                <a:gd name="connsiteY13" fmla="*/ 564287 h 2198354"/>
                <a:gd name="connsiteX14" fmla="*/ 1837267 w 5262033"/>
                <a:gd name="connsiteY14" fmla="*/ 729387 h 2198354"/>
                <a:gd name="connsiteX15" fmla="*/ 2738966 w 5262033"/>
                <a:gd name="connsiteY15" fmla="*/ 1144254 h 2198354"/>
                <a:gd name="connsiteX16" fmla="*/ 3132667 w 5262033"/>
                <a:gd name="connsiteY16" fmla="*/ 1343221 h 2198354"/>
                <a:gd name="connsiteX17" fmla="*/ 3674533 w 5262033"/>
                <a:gd name="connsiteY17" fmla="*/ 1542187 h 2198354"/>
                <a:gd name="connsiteX18" fmla="*/ 4017433 w 5262033"/>
                <a:gd name="connsiteY18" fmla="*/ 1614154 h 2198354"/>
                <a:gd name="connsiteX19" fmla="*/ 4377267 w 5262033"/>
                <a:gd name="connsiteY19" fmla="*/ 1681887 h 2198354"/>
                <a:gd name="connsiteX20" fmla="*/ 4677833 w 5262033"/>
                <a:gd name="connsiteY20" fmla="*/ 1758087 h 2198354"/>
                <a:gd name="connsiteX21" fmla="*/ 5012267 w 5262033"/>
                <a:gd name="connsiteY21" fmla="*/ 1779254 h 2198354"/>
                <a:gd name="connsiteX22" fmla="*/ 5257800 w 5262033"/>
                <a:gd name="connsiteY22" fmla="*/ 1796187 h 2198354"/>
                <a:gd name="connsiteX23" fmla="*/ 5262033 w 5262033"/>
                <a:gd name="connsiteY23" fmla="*/ 2181421 h 2198354"/>
                <a:gd name="connsiteX24" fmla="*/ 0 w 5262033"/>
                <a:gd name="connsiteY24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439333 w 5262033"/>
                <a:gd name="connsiteY13" fmla="*/ 564287 h 2198354"/>
                <a:gd name="connsiteX14" fmla="*/ 1837267 w 5262033"/>
                <a:gd name="connsiteY14" fmla="*/ 729387 h 2198354"/>
                <a:gd name="connsiteX15" fmla="*/ 2738966 w 5262033"/>
                <a:gd name="connsiteY15" fmla="*/ 1144254 h 2198354"/>
                <a:gd name="connsiteX16" fmla="*/ 3132667 w 5262033"/>
                <a:gd name="connsiteY16" fmla="*/ 1343221 h 2198354"/>
                <a:gd name="connsiteX17" fmla="*/ 3674533 w 5262033"/>
                <a:gd name="connsiteY17" fmla="*/ 1542187 h 2198354"/>
                <a:gd name="connsiteX18" fmla="*/ 4017433 w 5262033"/>
                <a:gd name="connsiteY18" fmla="*/ 1614154 h 2198354"/>
                <a:gd name="connsiteX19" fmla="*/ 4377267 w 5262033"/>
                <a:gd name="connsiteY19" fmla="*/ 1681887 h 2198354"/>
                <a:gd name="connsiteX20" fmla="*/ 4677833 w 5262033"/>
                <a:gd name="connsiteY20" fmla="*/ 1758087 h 2198354"/>
                <a:gd name="connsiteX21" fmla="*/ 5012267 w 5262033"/>
                <a:gd name="connsiteY21" fmla="*/ 1779254 h 2198354"/>
                <a:gd name="connsiteX22" fmla="*/ 5257800 w 5262033"/>
                <a:gd name="connsiteY22" fmla="*/ 1796187 h 2198354"/>
                <a:gd name="connsiteX23" fmla="*/ 5262033 w 5262033"/>
                <a:gd name="connsiteY23" fmla="*/ 2181421 h 2198354"/>
                <a:gd name="connsiteX24" fmla="*/ 0 w 5262033"/>
                <a:gd name="connsiteY24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164167 w 5262033"/>
                <a:gd name="connsiteY12" fmla="*/ 327221 h 2198354"/>
                <a:gd name="connsiteX13" fmla="*/ 1439333 w 5262033"/>
                <a:gd name="connsiteY13" fmla="*/ 564287 h 2198354"/>
                <a:gd name="connsiteX14" fmla="*/ 2738966 w 5262033"/>
                <a:gd name="connsiteY14" fmla="*/ 1144254 h 2198354"/>
                <a:gd name="connsiteX15" fmla="*/ 3132667 w 5262033"/>
                <a:gd name="connsiteY15" fmla="*/ 1343221 h 2198354"/>
                <a:gd name="connsiteX16" fmla="*/ 3674533 w 5262033"/>
                <a:gd name="connsiteY16" fmla="*/ 1542187 h 2198354"/>
                <a:gd name="connsiteX17" fmla="*/ 4017433 w 5262033"/>
                <a:gd name="connsiteY17" fmla="*/ 1614154 h 2198354"/>
                <a:gd name="connsiteX18" fmla="*/ 4377267 w 5262033"/>
                <a:gd name="connsiteY18" fmla="*/ 1681887 h 2198354"/>
                <a:gd name="connsiteX19" fmla="*/ 4677833 w 5262033"/>
                <a:gd name="connsiteY19" fmla="*/ 1758087 h 2198354"/>
                <a:gd name="connsiteX20" fmla="*/ 5012267 w 5262033"/>
                <a:gd name="connsiteY20" fmla="*/ 1779254 h 2198354"/>
                <a:gd name="connsiteX21" fmla="*/ 5257800 w 5262033"/>
                <a:gd name="connsiteY21" fmla="*/ 1796187 h 2198354"/>
                <a:gd name="connsiteX22" fmla="*/ 5262033 w 5262033"/>
                <a:gd name="connsiteY22" fmla="*/ 2181421 h 2198354"/>
                <a:gd name="connsiteX23" fmla="*/ 0 w 5262033"/>
                <a:gd name="connsiteY23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439333 w 5262033"/>
                <a:gd name="connsiteY12" fmla="*/ 564287 h 2198354"/>
                <a:gd name="connsiteX13" fmla="*/ 2738966 w 5262033"/>
                <a:gd name="connsiteY13" fmla="*/ 1144254 h 2198354"/>
                <a:gd name="connsiteX14" fmla="*/ 3132667 w 5262033"/>
                <a:gd name="connsiteY14" fmla="*/ 1343221 h 2198354"/>
                <a:gd name="connsiteX15" fmla="*/ 3674533 w 5262033"/>
                <a:gd name="connsiteY15" fmla="*/ 1542187 h 2198354"/>
                <a:gd name="connsiteX16" fmla="*/ 4017433 w 5262033"/>
                <a:gd name="connsiteY16" fmla="*/ 1614154 h 2198354"/>
                <a:gd name="connsiteX17" fmla="*/ 4377267 w 5262033"/>
                <a:gd name="connsiteY17" fmla="*/ 1681887 h 2198354"/>
                <a:gd name="connsiteX18" fmla="*/ 4677833 w 5262033"/>
                <a:gd name="connsiteY18" fmla="*/ 1758087 h 2198354"/>
                <a:gd name="connsiteX19" fmla="*/ 5012267 w 5262033"/>
                <a:gd name="connsiteY19" fmla="*/ 1779254 h 2198354"/>
                <a:gd name="connsiteX20" fmla="*/ 5257800 w 5262033"/>
                <a:gd name="connsiteY20" fmla="*/ 1796187 h 2198354"/>
                <a:gd name="connsiteX21" fmla="*/ 5262033 w 5262033"/>
                <a:gd name="connsiteY21" fmla="*/ 2181421 h 2198354"/>
                <a:gd name="connsiteX22" fmla="*/ 0 w 5262033"/>
                <a:gd name="connsiteY22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778000 w 5262033"/>
                <a:gd name="connsiteY12" fmla="*/ 746320 h 2198354"/>
                <a:gd name="connsiteX13" fmla="*/ 2738966 w 5262033"/>
                <a:gd name="connsiteY13" fmla="*/ 1144254 h 2198354"/>
                <a:gd name="connsiteX14" fmla="*/ 3132667 w 5262033"/>
                <a:gd name="connsiteY14" fmla="*/ 1343221 h 2198354"/>
                <a:gd name="connsiteX15" fmla="*/ 3674533 w 5262033"/>
                <a:gd name="connsiteY15" fmla="*/ 1542187 h 2198354"/>
                <a:gd name="connsiteX16" fmla="*/ 4017433 w 5262033"/>
                <a:gd name="connsiteY16" fmla="*/ 1614154 h 2198354"/>
                <a:gd name="connsiteX17" fmla="*/ 4377267 w 5262033"/>
                <a:gd name="connsiteY17" fmla="*/ 1681887 h 2198354"/>
                <a:gd name="connsiteX18" fmla="*/ 4677833 w 5262033"/>
                <a:gd name="connsiteY18" fmla="*/ 1758087 h 2198354"/>
                <a:gd name="connsiteX19" fmla="*/ 5012267 w 5262033"/>
                <a:gd name="connsiteY19" fmla="*/ 1779254 h 2198354"/>
                <a:gd name="connsiteX20" fmla="*/ 5257800 w 5262033"/>
                <a:gd name="connsiteY20" fmla="*/ 1796187 h 2198354"/>
                <a:gd name="connsiteX21" fmla="*/ 5262033 w 5262033"/>
                <a:gd name="connsiteY21" fmla="*/ 2181421 h 2198354"/>
                <a:gd name="connsiteX22" fmla="*/ 0 w 5262033"/>
                <a:gd name="connsiteY22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800100 w 5262033"/>
                <a:gd name="connsiteY9" fmla="*/ 43587 h 2198354"/>
                <a:gd name="connsiteX10" fmla="*/ 901700 w 5262033"/>
                <a:gd name="connsiteY10" fmla="*/ 90154 h 2198354"/>
                <a:gd name="connsiteX11" fmla="*/ 1037167 w 5262033"/>
                <a:gd name="connsiteY11" fmla="*/ 217154 h 2198354"/>
                <a:gd name="connsiteX12" fmla="*/ 1778000 w 5262033"/>
                <a:gd name="connsiteY12" fmla="*/ 746320 h 2198354"/>
                <a:gd name="connsiteX13" fmla="*/ 2738966 w 5262033"/>
                <a:gd name="connsiteY13" fmla="*/ 1144254 h 2198354"/>
                <a:gd name="connsiteX14" fmla="*/ 3132667 w 5262033"/>
                <a:gd name="connsiteY14" fmla="*/ 1343221 h 2198354"/>
                <a:gd name="connsiteX15" fmla="*/ 3674533 w 5262033"/>
                <a:gd name="connsiteY15" fmla="*/ 1542187 h 2198354"/>
                <a:gd name="connsiteX16" fmla="*/ 4017433 w 5262033"/>
                <a:gd name="connsiteY16" fmla="*/ 1614154 h 2198354"/>
                <a:gd name="connsiteX17" fmla="*/ 4377267 w 5262033"/>
                <a:gd name="connsiteY17" fmla="*/ 1681887 h 2198354"/>
                <a:gd name="connsiteX18" fmla="*/ 4677833 w 5262033"/>
                <a:gd name="connsiteY18" fmla="*/ 1758087 h 2198354"/>
                <a:gd name="connsiteX19" fmla="*/ 5012267 w 5262033"/>
                <a:gd name="connsiteY19" fmla="*/ 1779254 h 2198354"/>
                <a:gd name="connsiteX20" fmla="*/ 5257800 w 5262033"/>
                <a:gd name="connsiteY20" fmla="*/ 1796187 h 2198354"/>
                <a:gd name="connsiteX21" fmla="*/ 5262033 w 5262033"/>
                <a:gd name="connsiteY21" fmla="*/ 2181421 h 2198354"/>
                <a:gd name="connsiteX22" fmla="*/ 0 w 5262033"/>
                <a:gd name="connsiteY22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17154 h 2198354"/>
                <a:gd name="connsiteX11" fmla="*/ 1778000 w 5262033"/>
                <a:gd name="connsiteY11" fmla="*/ 746320 h 2198354"/>
                <a:gd name="connsiteX12" fmla="*/ 2738966 w 5262033"/>
                <a:gd name="connsiteY12" fmla="*/ 1144254 h 2198354"/>
                <a:gd name="connsiteX13" fmla="*/ 3132667 w 5262033"/>
                <a:gd name="connsiteY13" fmla="*/ 1343221 h 2198354"/>
                <a:gd name="connsiteX14" fmla="*/ 3674533 w 5262033"/>
                <a:gd name="connsiteY14" fmla="*/ 1542187 h 2198354"/>
                <a:gd name="connsiteX15" fmla="*/ 4017433 w 5262033"/>
                <a:gd name="connsiteY15" fmla="*/ 1614154 h 2198354"/>
                <a:gd name="connsiteX16" fmla="*/ 4377267 w 5262033"/>
                <a:gd name="connsiteY16" fmla="*/ 1681887 h 2198354"/>
                <a:gd name="connsiteX17" fmla="*/ 4677833 w 5262033"/>
                <a:gd name="connsiteY17" fmla="*/ 1758087 h 2198354"/>
                <a:gd name="connsiteX18" fmla="*/ 5012267 w 5262033"/>
                <a:gd name="connsiteY18" fmla="*/ 1779254 h 2198354"/>
                <a:gd name="connsiteX19" fmla="*/ 5257800 w 5262033"/>
                <a:gd name="connsiteY19" fmla="*/ 1796187 h 2198354"/>
                <a:gd name="connsiteX20" fmla="*/ 5262033 w 5262033"/>
                <a:gd name="connsiteY20" fmla="*/ 2181421 h 2198354"/>
                <a:gd name="connsiteX21" fmla="*/ 0 w 5262033"/>
                <a:gd name="connsiteY21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17154 h 2198354"/>
                <a:gd name="connsiteX11" fmla="*/ 1778000 w 5262033"/>
                <a:gd name="connsiteY11" fmla="*/ 746320 h 2198354"/>
                <a:gd name="connsiteX12" fmla="*/ 3132667 w 5262033"/>
                <a:gd name="connsiteY12" fmla="*/ 1343221 h 2198354"/>
                <a:gd name="connsiteX13" fmla="*/ 3674533 w 5262033"/>
                <a:gd name="connsiteY13" fmla="*/ 1542187 h 2198354"/>
                <a:gd name="connsiteX14" fmla="*/ 4017433 w 5262033"/>
                <a:gd name="connsiteY14" fmla="*/ 1614154 h 2198354"/>
                <a:gd name="connsiteX15" fmla="*/ 4377267 w 5262033"/>
                <a:gd name="connsiteY15" fmla="*/ 1681887 h 2198354"/>
                <a:gd name="connsiteX16" fmla="*/ 4677833 w 5262033"/>
                <a:gd name="connsiteY16" fmla="*/ 1758087 h 2198354"/>
                <a:gd name="connsiteX17" fmla="*/ 5012267 w 5262033"/>
                <a:gd name="connsiteY17" fmla="*/ 1779254 h 2198354"/>
                <a:gd name="connsiteX18" fmla="*/ 5257800 w 5262033"/>
                <a:gd name="connsiteY18" fmla="*/ 1796187 h 2198354"/>
                <a:gd name="connsiteX19" fmla="*/ 5262033 w 5262033"/>
                <a:gd name="connsiteY19" fmla="*/ 2181421 h 2198354"/>
                <a:gd name="connsiteX20" fmla="*/ 0 w 5262033"/>
                <a:gd name="connsiteY20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17154 h 2198354"/>
                <a:gd name="connsiteX11" fmla="*/ 1778000 w 5262033"/>
                <a:gd name="connsiteY11" fmla="*/ 746320 h 2198354"/>
                <a:gd name="connsiteX12" fmla="*/ 3132667 w 5262033"/>
                <a:gd name="connsiteY12" fmla="*/ 1343221 h 2198354"/>
                <a:gd name="connsiteX13" fmla="*/ 3674533 w 5262033"/>
                <a:gd name="connsiteY13" fmla="*/ 1542187 h 2198354"/>
                <a:gd name="connsiteX14" fmla="*/ 4017433 w 5262033"/>
                <a:gd name="connsiteY14" fmla="*/ 1614154 h 2198354"/>
                <a:gd name="connsiteX15" fmla="*/ 4677833 w 5262033"/>
                <a:gd name="connsiteY15" fmla="*/ 1758087 h 2198354"/>
                <a:gd name="connsiteX16" fmla="*/ 5012267 w 5262033"/>
                <a:gd name="connsiteY16" fmla="*/ 1779254 h 2198354"/>
                <a:gd name="connsiteX17" fmla="*/ 5257800 w 5262033"/>
                <a:gd name="connsiteY17" fmla="*/ 1796187 h 2198354"/>
                <a:gd name="connsiteX18" fmla="*/ 5262033 w 5262033"/>
                <a:gd name="connsiteY18" fmla="*/ 2181421 h 2198354"/>
                <a:gd name="connsiteX19" fmla="*/ 0 w 5262033"/>
                <a:gd name="connsiteY19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17154 h 2198354"/>
                <a:gd name="connsiteX11" fmla="*/ 1778000 w 5262033"/>
                <a:gd name="connsiteY11" fmla="*/ 746320 h 2198354"/>
                <a:gd name="connsiteX12" fmla="*/ 3132667 w 5262033"/>
                <a:gd name="connsiteY12" fmla="*/ 1343221 h 2198354"/>
                <a:gd name="connsiteX13" fmla="*/ 3674533 w 5262033"/>
                <a:gd name="connsiteY13" fmla="*/ 1542187 h 2198354"/>
                <a:gd name="connsiteX14" fmla="*/ 4677833 w 5262033"/>
                <a:gd name="connsiteY14" fmla="*/ 1758087 h 2198354"/>
                <a:gd name="connsiteX15" fmla="*/ 5012267 w 5262033"/>
                <a:gd name="connsiteY15" fmla="*/ 1779254 h 2198354"/>
                <a:gd name="connsiteX16" fmla="*/ 5257800 w 5262033"/>
                <a:gd name="connsiteY16" fmla="*/ 1796187 h 2198354"/>
                <a:gd name="connsiteX17" fmla="*/ 5262033 w 5262033"/>
                <a:gd name="connsiteY17" fmla="*/ 2181421 h 2198354"/>
                <a:gd name="connsiteX18" fmla="*/ 0 w 5262033"/>
                <a:gd name="connsiteY18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17154 h 2198354"/>
                <a:gd name="connsiteX11" fmla="*/ 1778000 w 5262033"/>
                <a:gd name="connsiteY11" fmla="*/ 746320 h 2198354"/>
                <a:gd name="connsiteX12" fmla="*/ 3132667 w 5262033"/>
                <a:gd name="connsiteY12" fmla="*/ 1343221 h 2198354"/>
                <a:gd name="connsiteX13" fmla="*/ 3674533 w 5262033"/>
                <a:gd name="connsiteY13" fmla="*/ 1542187 h 2198354"/>
                <a:gd name="connsiteX14" fmla="*/ 4677833 w 5262033"/>
                <a:gd name="connsiteY14" fmla="*/ 1758087 h 2198354"/>
                <a:gd name="connsiteX15" fmla="*/ 5012267 w 5262033"/>
                <a:gd name="connsiteY15" fmla="*/ 1779254 h 2198354"/>
                <a:gd name="connsiteX16" fmla="*/ 5257800 w 5262033"/>
                <a:gd name="connsiteY16" fmla="*/ 1796187 h 2198354"/>
                <a:gd name="connsiteX17" fmla="*/ 5262033 w 5262033"/>
                <a:gd name="connsiteY17" fmla="*/ 2181421 h 2198354"/>
                <a:gd name="connsiteX18" fmla="*/ 0 w 5262033"/>
                <a:gd name="connsiteY18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17154 h 2198354"/>
                <a:gd name="connsiteX11" fmla="*/ 1778000 w 5262033"/>
                <a:gd name="connsiteY11" fmla="*/ 746320 h 2198354"/>
                <a:gd name="connsiteX12" fmla="*/ 3132667 w 5262033"/>
                <a:gd name="connsiteY12" fmla="*/ 1343221 h 2198354"/>
                <a:gd name="connsiteX13" fmla="*/ 3674533 w 5262033"/>
                <a:gd name="connsiteY13" fmla="*/ 1542187 h 2198354"/>
                <a:gd name="connsiteX14" fmla="*/ 4686300 w 5262033"/>
                <a:gd name="connsiteY14" fmla="*/ 1753854 h 2198354"/>
                <a:gd name="connsiteX15" fmla="*/ 5012267 w 5262033"/>
                <a:gd name="connsiteY15" fmla="*/ 1779254 h 2198354"/>
                <a:gd name="connsiteX16" fmla="*/ 5257800 w 5262033"/>
                <a:gd name="connsiteY16" fmla="*/ 1796187 h 2198354"/>
                <a:gd name="connsiteX17" fmla="*/ 5262033 w 5262033"/>
                <a:gd name="connsiteY17" fmla="*/ 2181421 h 2198354"/>
                <a:gd name="connsiteX18" fmla="*/ 0 w 5262033"/>
                <a:gd name="connsiteY18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08687 h 2198354"/>
                <a:gd name="connsiteX11" fmla="*/ 1778000 w 5262033"/>
                <a:gd name="connsiteY11" fmla="*/ 746320 h 2198354"/>
                <a:gd name="connsiteX12" fmla="*/ 3132667 w 5262033"/>
                <a:gd name="connsiteY12" fmla="*/ 1343221 h 2198354"/>
                <a:gd name="connsiteX13" fmla="*/ 3674533 w 5262033"/>
                <a:gd name="connsiteY13" fmla="*/ 1542187 h 2198354"/>
                <a:gd name="connsiteX14" fmla="*/ 4686300 w 5262033"/>
                <a:gd name="connsiteY14" fmla="*/ 1753854 h 2198354"/>
                <a:gd name="connsiteX15" fmla="*/ 5012267 w 5262033"/>
                <a:gd name="connsiteY15" fmla="*/ 1779254 h 2198354"/>
                <a:gd name="connsiteX16" fmla="*/ 5257800 w 5262033"/>
                <a:gd name="connsiteY16" fmla="*/ 1796187 h 2198354"/>
                <a:gd name="connsiteX17" fmla="*/ 5262033 w 5262033"/>
                <a:gd name="connsiteY17" fmla="*/ 2181421 h 2198354"/>
                <a:gd name="connsiteX18" fmla="*/ 0 w 5262033"/>
                <a:gd name="connsiteY18" fmla="*/ 2198354 h 2198354"/>
                <a:gd name="connsiteX0" fmla="*/ 0 w 5262033"/>
                <a:gd name="connsiteY0" fmla="*/ 2198354 h 2198354"/>
                <a:gd name="connsiteX1" fmla="*/ 0 w 5262033"/>
                <a:gd name="connsiteY1" fmla="*/ 98621 h 2198354"/>
                <a:gd name="connsiteX2" fmla="*/ 143933 w 5262033"/>
                <a:gd name="connsiteY2" fmla="*/ 35121 h 2198354"/>
                <a:gd name="connsiteX3" fmla="*/ 215900 w 5262033"/>
                <a:gd name="connsiteY3" fmla="*/ 13954 h 2198354"/>
                <a:gd name="connsiteX4" fmla="*/ 258233 w 5262033"/>
                <a:gd name="connsiteY4" fmla="*/ 5487 h 2198354"/>
                <a:gd name="connsiteX5" fmla="*/ 338667 w 5262033"/>
                <a:gd name="connsiteY5" fmla="*/ 1254 h 2198354"/>
                <a:gd name="connsiteX6" fmla="*/ 499533 w 5262033"/>
                <a:gd name="connsiteY6" fmla="*/ 1254 h 2198354"/>
                <a:gd name="connsiteX7" fmla="*/ 571500 w 5262033"/>
                <a:gd name="connsiteY7" fmla="*/ 1254 h 2198354"/>
                <a:gd name="connsiteX8" fmla="*/ 698500 w 5262033"/>
                <a:gd name="connsiteY8" fmla="*/ 18187 h 2198354"/>
                <a:gd name="connsiteX9" fmla="*/ 901700 w 5262033"/>
                <a:gd name="connsiteY9" fmla="*/ 90154 h 2198354"/>
                <a:gd name="connsiteX10" fmla="*/ 1037167 w 5262033"/>
                <a:gd name="connsiteY10" fmla="*/ 208687 h 2198354"/>
                <a:gd name="connsiteX11" fmla="*/ 1778000 w 5262033"/>
                <a:gd name="connsiteY11" fmla="*/ 746320 h 2198354"/>
                <a:gd name="connsiteX12" fmla="*/ 3132667 w 5262033"/>
                <a:gd name="connsiteY12" fmla="*/ 1343221 h 2198354"/>
                <a:gd name="connsiteX13" fmla="*/ 3674533 w 5262033"/>
                <a:gd name="connsiteY13" fmla="*/ 1542187 h 2198354"/>
                <a:gd name="connsiteX14" fmla="*/ 4686300 w 5262033"/>
                <a:gd name="connsiteY14" fmla="*/ 1753854 h 2198354"/>
                <a:gd name="connsiteX15" fmla="*/ 5012267 w 5262033"/>
                <a:gd name="connsiteY15" fmla="*/ 1779254 h 2198354"/>
                <a:gd name="connsiteX16" fmla="*/ 5257800 w 5262033"/>
                <a:gd name="connsiteY16" fmla="*/ 1796187 h 2198354"/>
                <a:gd name="connsiteX17" fmla="*/ 5262033 w 5262033"/>
                <a:gd name="connsiteY17" fmla="*/ 2181421 h 2198354"/>
                <a:gd name="connsiteX18" fmla="*/ 0 w 5262033"/>
                <a:gd name="connsiteY18" fmla="*/ 2198354 h 2198354"/>
                <a:gd name="connsiteX0" fmla="*/ 0 w 5262033"/>
                <a:gd name="connsiteY0" fmla="*/ 2200574 h 2200574"/>
                <a:gd name="connsiteX1" fmla="*/ 0 w 5262033"/>
                <a:gd name="connsiteY1" fmla="*/ 100841 h 2200574"/>
                <a:gd name="connsiteX2" fmla="*/ 143933 w 5262033"/>
                <a:gd name="connsiteY2" fmla="*/ 37341 h 2200574"/>
                <a:gd name="connsiteX3" fmla="*/ 215900 w 5262033"/>
                <a:gd name="connsiteY3" fmla="*/ 16174 h 2200574"/>
                <a:gd name="connsiteX4" fmla="*/ 258233 w 5262033"/>
                <a:gd name="connsiteY4" fmla="*/ 7707 h 2200574"/>
                <a:gd name="connsiteX5" fmla="*/ 338667 w 5262033"/>
                <a:gd name="connsiteY5" fmla="*/ 3474 h 2200574"/>
                <a:gd name="connsiteX6" fmla="*/ 499533 w 5262033"/>
                <a:gd name="connsiteY6" fmla="*/ 3474 h 2200574"/>
                <a:gd name="connsiteX7" fmla="*/ 571500 w 5262033"/>
                <a:gd name="connsiteY7" fmla="*/ 3474 h 2200574"/>
                <a:gd name="connsiteX8" fmla="*/ 698500 w 5262033"/>
                <a:gd name="connsiteY8" fmla="*/ 20407 h 2200574"/>
                <a:gd name="connsiteX9" fmla="*/ 1037167 w 5262033"/>
                <a:gd name="connsiteY9" fmla="*/ 210907 h 2200574"/>
                <a:gd name="connsiteX10" fmla="*/ 1778000 w 5262033"/>
                <a:gd name="connsiteY10" fmla="*/ 748540 h 2200574"/>
                <a:gd name="connsiteX11" fmla="*/ 3132667 w 5262033"/>
                <a:gd name="connsiteY11" fmla="*/ 1345441 h 2200574"/>
                <a:gd name="connsiteX12" fmla="*/ 3674533 w 5262033"/>
                <a:gd name="connsiteY12" fmla="*/ 1544407 h 2200574"/>
                <a:gd name="connsiteX13" fmla="*/ 4686300 w 5262033"/>
                <a:gd name="connsiteY13" fmla="*/ 1756074 h 2200574"/>
                <a:gd name="connsiteX14" fmla="*/ 5012267 w 5262033"/>
                <a:gd name="connsiteY14" fmla="*/ 1781474 h 2200574"/>
                <a:gd name="connsiteX15" fmla="*/ 5257800 w 5262033"/>
                <a:gd name="connsiteY15" fmla="*/ 1798407 h 2200574"/>
                <a:gd name="connsiteX16" fmla="*/ 5262033 w 5262033"/>
                <a:gd name="connsiteY16" fmla="*/ 2183641 h 2200574"/>
                <a:gd name="connsiteX17" fmla="*/ 0 w 5262033"/>
                <a:gd name="connsiteY17" fmla="*/ 2200574 h 2200574"/>
                <a:gd name="connsiteX0" fmla="*/ 0 w 5262033"/>
                <a:gd name="connsiteY0" fmla="*/ 2200001 h 2200001"/>
                <a:gd name="connsiteX1" fmla="*/ 0 w 5262033"/>
                <a:gd name="connsiteY1" fmla="*/ 100268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74533 w 5262033"/>
                <a:gd name="connsiteY12" fmla="*/ 1543834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74533 w 5262033"/>
                <a:gd name="connsiteY12" fmla="*/ 1543834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74533 w 5262033"/>
                <a:gd name="connsiteY12" fmla="*/ 1543834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74533 w 5262033"/>
                <a:gd name="connsiteY12" fmla="*/ 1543834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780901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797834 h 2200001"/>
                <a:gd name="connsiteX15" fmla="*/ 5257800 w 5262033"/>
                <a:gd name="connsiteY15" fmla="*/ 17978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797834 h 2200001"/>
                <a:gd name="connsiteX15" fmla="*/ 5257800 w 5262033"/>
                <a:gd name="connsiteY15" fmla="*/ 18232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797834 h 2200001"/>
                <a:gd name="connsiteX15" fmla="*/ 5257800 w 5262033"/>
                <a:gd name="connsiteY15" fmla="*/ 18105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5012267 w 5262033"/>
                <a:gd name="connsiteY14" fmla="*/ 1807359 h 2200001"/>
                <a:gd name="connsiteX15" fmla="*/ 5257800 w 5262033"/>
                <a:gd name="connsiteY15" fmla="*/ 18105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4999567 w 5262033"/>
                <a:gd name="connsiteY14" fmla="*/ 1801009 h 2200001"/>
                <a:gd name="connsiteX15" fmla="*/ 5257800 w 5262033"/>
                <a:gd name="connsiteY15" fmla="*/ 18105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4999567 w 5262033"/>
                <a:gd name="connsiteY14" fmla="*/ 1801009 h 2200001"/>
                <a:gd name="connsiteX15" fmla="*/ 5257800 w 5262033"/>
                <a:gd name="connsiteY15" fmla="*/ 18105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4999567 w 5262033"/>
                <a:gd name="connsiteY14" fmla="*/ 1801009 h 2200001"/>
                <a:gd name="connsiteX15" fmla="*/ 5257800 w 5262033"/>
                <a:gd name="connsiteY15" fmla="*/ 18105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4999567 w 5262033"/>
                <a:gd name="connsiteY14" fmla="*/ 1801009 h 2200001"/>
                <a:gd name="connsiteX15" fmla="*/ 5257800 w 5262033"/>
                <a:gd name="connsiteY15" fmla="*/ 18105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  <a:gd name="connsiteX0" fmla="*/ 0 w 5262033"/>
                <a:gd name="connsiteY0" fmla="*/ 2200001 h 2200001"/>
                <a:gd name="connsiteX1" fmla="*/ 4233 w 5262033"/>
                <a:gd name="connsiteY1" fmla="*/ 146835 h 2200001"/>
                <a:gd name="connsiteX2" fmla="*/ 143933 w 5262033"/>
                <a:gd name="connsiteY2" fmla="*/ 36768 h 2200001"/>
                <a:gd name="connsiteX3" fmla="*/ 215900 w 5262033"/>
                <a:gd name="connsiteY3" fmla="*/ 15601 h 2200001"/>
                <a:gd name="connsiteX4" fmla="*/ 258233 w 5262033"/>
                <a:gd name="connsiteY4" fmla="*/ 7134 h 2200001"/>
                <a:gd name="connsiteX5" fmla="*/ 338667 w 5262033"/>
                <a:gd name="connsiteY5" fmla="*/ 2901 h 2200001"/>
                <a:gd name="connsiteX6" fmla="*/ 499533 w 5262033"/>
                <a:gd name="connsiteY6" fmla="*/ 2901 h 2200001"/>
                <a:gd name="connsiteX7" fmla="*/ 571500 w 5262033"/>
                <a:gd name="connsiteY7" fmla="*/ 2901 h 2200001"/>
                <a:gd name="connsiteX8" fmla="*/ 723900 w 5262033"/>
                <a:gd name="connsiteY8" fmla="*/ 42059 h 2200001"/>
                <a:gd name="connsiteX9" fmla="*/ 1037167 w 5262033"/>
                <a:gd name="connsiteY9" fmla="*/ 210334 h 2200001"/>
                <a:gd name="connsiteX10" fmla="*/ 1778000 w 5262033"/>
                <a:gd name="connsiteY10" fmla="*/ 747967 h 2200001"/>
                <a:gd name="connsiteX11" fmla="*/ 3132667 w 5262033"/>
                <a:gd name="connsiteY11" fmla="*/ 1344868 h 2200001"/>
                <a:gd name="connsiteX12" fmla="*/ 3693921 w 5262033"/>
                <a:gd name="connsiteY12" fmla="*/ 1534139 h 2200001"/>
                <a:gd name="connsiteX13" fmla="*/ 4686300 w 5262033"/>
                <a:gd name="connsiteY13" fmla="*/ 1755501 h 2200001"/>
                <a:gd name="connsiteX14" fmla="*/ 4999567 w 5262033"/>
                <a:gd name="connsiteY14" fmla="*/ 1801009 h 2200001"/>
                <a:gd name="connsiteX15" fmla="*/ 5257800 w 5262033"/>
                <a:gd name="connsiteY15" fmla="*/ 1823234 h 2200001"/>
                <a:gd name="connsiteX16" fmla="*/ 5262033 w 5262033"/>
                <a:gd name="connsiteY16" fmla="*/ 2183068 h 2200001"/>
                <a:gd name="connsiteX17" fmla="*/ 0 w 5262033"/>
                <a:gd name="connsiteY17" fmla="*/ 2200001 h 220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62033" h="2200001">
                  <a:moveTo>
                    <a:pt x="0" y="2200001"/>
                  </a:moveTo>
                  <a:lnTo>
                    <a:pt x="4233" y="146835"/>
                  </a:lnTo>
                  <a:cubicBezTo>
                    <a:pt x="50800" y="110146"/>
                    <a:pt x="56091" y="98857"/>
                    <a:pt x="143933" y="36768"/>
                  </a:cubicBezTo>
                  <a:cubicBezTo>
                    <a:pt x="183797" y="26537"/>
                    <a:pt x="191911" y="22657"/>
                    <a:pt x="215900" y="15601"/>
                  </a:cubicBezTo>
                  <a:cubicBezTo>
                    <a:pt x="234950" y="10662"/>
                    <a:pt x="237772" y="9251"/>
                    <a:pt x="258233" y="7134"/>
                  </a:cubicBezTo>
                  <a:cubicBezTo>
                    <a:pt x="278694" y="5017"/>
                    <a:pt x="298450" y="3606"/>
                    <a:pt x="338667" y="2901"/>
                  </a:cubicBezTo>
                  <a:cubicBezTo>
                    <a:pt x="378884" y="2196"/>
                    <a:pt x="460728" y="2901"/>
                    <a:pt x="499533" y="2901"/>
                  </a:cubicBezTo>
                  <a:cubicBezTo>
                    <a:pt x="538338" y="2901"/>
                    <a:pt x="534106" y="-3625"/>
                    <a:pt x="571500" y="2901"/>
                  </a:cubicBezTo>
                  <a:cubicBezTo>
                    <a:pt x="608895" y="9427"/>
                    <a:pt x="646289" y="7487"/>
                    <a:pt x="723900" y="42059"/>
                  </a:cubicBezTo>
                  <a:cubicBezTo>
                    <a:pt x="801511" y="76631"/>
                    <a:pt x="861484" y="92683"/>
                    <a:pt x="1037167" y="210334"/>
                  </a:cubicBezTo>
                  <a:cubicBezTo>
                    <a:pt x="1212850" y="327985"/>
                    <a:pt x="1428750" y="558878"/>
                    <a:pt x="1778000" y="747967"/>
                  </a:cubicBezTo>
                  <a:cubicBezTo>
                    <a:pt x="2127250" y="937056"/>
                    <a:pt x="2813347" y="1213839"/>
                    <a:pt x="3132667" y="1344868"/>
                  </a:cubicBezTo>
                  <a:cubicBezTo>
                    <a:pt x="3451987" y="1475897"/>
                    <a:pt x="3434982" y="1456005"/>
                    <a:pt x="3693921" y="1534139"/>
                  </a:cubicBezTo>
                  <a:cubicBezTo>
                    <a:pt x="3952860" y="1612273"/>
                    <a:pt x="4468692" y="1711023"/>
                    <a:pt x="4686300" y="1755501"/>
                  </a:cubicBezTo>
                  <a:cubicBezTo>
                    <a:pt x="4903908" y="1799979"/>
                    <a:pt x="4904317" y="1789720"/>
                    <a:pt x="4999567" y="1801009"/>
                  </a:cubicBezTo>
                  <a:cubicBezTo>
                    <a:pt x="5094817" y="1812298"/>
                    <a:pt x="5175956" y="1814767"/>
                    <a:pt x="5257800" y="1823234"/>
                  </a:cubicBezTo>
                  <a:lnTo>
                    <a:pt x="5262033" y="2183068"/>
                  </a:lnTo>
                  <a:lnTo>
                    <a:pt x="0" y="2200001"/>
                  </a:lnTo>
                  <a:close/>
                </a:path>
              </a:pathLst>
            </a:custGeom>
            <a:solidFill>
              <a:srgbClr val="FF66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00400" y="2842213"/>
              <a:ext cx="2933700" cy="1689100"/>
            </a:xfrm>
            <a:custGeom>
              <a:avLst/>
              <a:gdLst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465667 w 2933700"/>
                <a:gd name="connsiteY5" fmla="*/ 25400 h 1689100"/>
                <a:gd name="connsiteX6" fmla="*/ 651933 w 2933700"/>
                <a:gd name="connsiteY6" fmla="*/ 118533 h 1689100"/>
                <a:gd name="connsiteX7" fmla="*/ 817033 w 2933700"/>
                <a:gd name="connsiteY7" fmla="*/ 220133 h 1689100"/>
                <a:gd name="connsiteX8" fmla="*/ 986367 w 2933700"/>
                <a:gd name="connsiteY8" fmla="*/ 355600 h 1689100"/>
                <a:gd name="connsiteX9" fmla="*/ 1134533 w 2933700"/>
                <a:gd name="connsiteY9" fmla="*/ 48683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51933 w 2933700"/>
                <a:gd name="connsiteY6" fmla="*/ 118533 h 1689100"/>
                <a:gd name="connsiteX7" fmla="*/ 817033 w 2933700"/>
                <a:gd name="connsiteY7" fmla="*/ 220133 h 1689100"/>
                <a:gd name="connsiteX8" fmla="*/ 986367 w 2933700"/>
                <a:gd name="connsiteY8" fmla="*/ 355600 h 1689100"/>
                <a:gd name="connsiteX9" fmla="*/ 1134533 w 2933700"/>
                <a:gd name="connsiteY9" fmla="*/ 48683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20133 h 1689100"/>
                <a:gd name="connsiteX8" fmla="*/ 986367 w 2933700"/>
                <a:gd name="connsiteY8" fmla="*/ 355600 h 1689100"/>
                <a:gd name="connsiteX9" fmla="*/ 1134533 w 2933700"/>
                <a:gd name="connsiteY9" fmla="*/ 48683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36008 h 1689100"/>
                <a:gd name="connsiteX8" fmla="*/ 986367 w 2933700"/>
                <a:gd name="connsiteY8" fmla="*/ 355600 h 1689100"/>
                <a:gd name="connsiteX9" fmla="*/ 1134533 w 2933700"/>
                <a:gd name="connsiteY9" fmla="*/ 48683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36008 h 1689100"/>
                <a:gd name="connsiteX8" fmla="*/ 986367 w 2933700"/>
                <a:gd name="connsiteY8" fmla="*/ 371475 h 1689100"/>
                <a:gd name="connsiteX9" fmla="*/ 1134533 w 2933700"/>
                <a:gd name="connsiteY9" fmla="*/ 48683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371475 h 1689100"/>
                <a:gd name="connsiteX9" fmla="*/ 1134533 w 2933700"/>
                <a:gd name="connsiteY9" fmla="*/ 48683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384175 h 1689100"/>
                <a:gd name="connsiteX9" fmla="*/ 1134533 w 2933700"/>
                <a:gd name="connsiteY9" fmla="*/ 48683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384175 h 1689100"/>
                <a:gd name="connsiteX9" fmla="*/ 1134533 w 2933700"/>
                <a:gd name="connsiteY9" fmla="*/ 50588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61067 w 2933700"/>
                <a:gd name="connsiteY14" fmla="*/ 104140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384175 h 1689100"/>
                <a:gd name="connsiteX9" fmla="*/ 1134533 w 2933700"/>
                <a:gd name="connsiteY9" fmla="*/ 50588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70592 w 2933700"/>
                <a:gd name="connsiteY14" fmla="*/ 103505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396875 h 1689100"/>
                <a:gd name="connsiteX9" fmla="*/ 1134533 w 2933700"/>
                <a:gd name="connsiteY9" fmla="*/ 50588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70592 w 2933700"/>
                <a:gd name="connsiteY14" fmla="*/ 103505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34533 w 2933700"/>
                <a:gd name="connsiteY9" fmla="*/ 50588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70592 w 2933700"/>
                <a:gd name="connsiteY14" fmla="*/ 103505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265767 w 2933700"/>
                <a:gd name="connsiteY10" fmla="*/ 605367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70592 w 2933700"/>
                <a:gd name="connsiteY14" fmla="*/ 103505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284817 w 2933700"/>
                <a:gd name="connsiteY10" fmla="*/ 640292 h 1689100"/>
                <a:gd name="connsiteX11" fmla="*/ 1401233 w 2933700"/>
                <a:gd name="connsiteY11" fmla="*/ 723900 h 1689100"/>
                <a:gd name="connsiteX12" fmla="*/ 1536700 w 2933700"/>
                <a:gd name="connsiteY12" fmla="*/ 833967 h 1689100"/>
                <a:gd name="connsiteX13" fmla="*/ 1651000 w 2933700"/>
                <a:gd name="connsiteY13" fmla="*/ 935567 h 1689100"/>
                <a:gd name="connsiteX14" fmla="*/ 1770592 w 2933700"/>
                <a:gd name="connsiteY14" fmla="*/ 1035050 h 1689100"/>
                <a:gd name="connsiteX15" fmla="*/ 1964267 w 2933700"/>
                <a:gd name="connsiteY15" fmla="*/ 1181100 h 1689100"/>
                <a:gd name="connsiteX16" fmla="*/ 2247900 w 2933700"/>
                <a:gd name="connsiteY16" fmla="*/ 1363133 h 1689100"/>
                <a:gd name="connsiteX17" fmla="*/ 2468033 w 2933700"/>
                <a:gd name="connsiteY17" fmla="*/ 1481667 h 1689100"/>
                <a:gd name="connsiteX18" fmla="*/ 2700867 w 2933700"/>
                <a:gd name="connsiteY18" fmla="*/ 1591733 h 1689100"/>
                <a:gd name="connsiteX19" fmla="*/ 2933700 w 2933700"/>
                <a:gd name="connsiteY19" fmla="*/ 1689100 h 1689100"/>
                <a:gd name="connsiteX20" fmla="*/ 2315633 w 2933700"/>
                <a:gd name="connsiteY20" fmla="*/ 1447800 h 1689100"/>
                <a:gd name="connsiteX21" fmla="*/ 1964267 w 2933700"/>
                <a:gd name="connsiteY21" fmla="*/ 1303867 h 1689100"/>
                <a:gd name="connsiteX22" fmla="*/ 1663700 w 2933700"/>
                <a:gd name="connsiteY22" fmla="*/ 1164167 h 1689100"/>
                <a:gd name="connsiteX23" fmla="*/ 1380067 w 2933700"/>
                <a:gd name="connsiteY23" fmla="*/ 1028700 h 1689100"/>
                <a:gd name="connsiteX24" fmla="*/ 1155700 w 2933700"/>
                <a:gd name="connsiteY24" fmla="*/ 905933 h 1689100"/>
                <a:gd name="connsiteX25" fmla="*/ 939800 w 2933700"/>
                <a:gd name="connsiteY25" fmla="*/ 762000 h 1689100"/>
                <a:gd name="connsiteX26" fmla="*/ 770467 w 2933700"/>
                <a:gd name="connsiteY26" fmla="*/ 626533 h 1689100"/>
                <a:gd name="connsiteX27" fmla="*/ 541867 w 2933700"/>
                <a:gd name="connsiteY27" fmla="*/ 440267 h 1689100"/>
                <a:gd name="connsiteX28" fmla="*/ 330200 w 2933700"/>
                <a:gd name="connsiteY28" fmla="*/ 313267 h 1689100"/>
                <a:gd name="connsiteX29" fmla="*/ 173567 w 2933700"/>
                <a:gd name="connsiteY29" fmla="*/ 258233 h 1689100"/>
                <a:gd name="connsiteX30" fmla="*/ 0 w 2933700"/>
                <a:gd name="connsiteY30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401233 w 2933700"/>
                <a:gd name="connsiteY10" fmla="*/ 723900 h 1689100"/>
                <a:gd name="connsiteX11" fmla="*/ 1536700 w 2933700"/>
                <a:gd name="connsiteY11" fmla="*/ 833967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762000 h 1689100"/>
                <a:gd name="connsiteX25" fmla="*/ 770467 w 2933700"/>
                <a:gd name="connsiteY25" fmla="*/ 626533 h 1689100"/>
                <a:gd name="connsiteX26" fmla="*/ 541867 w 2933700"/>
                <a:gd name="connsiteY26" fmla="*/ 440267 h 1689100"/>
                <a:gd name="connsiteX27" fmla="*/ 330200 w 2933700"/>
                <a:gd name="connsiteY27" fmla="*/ 313267 h 1689100"/>
                <a:gd name="connsiteX28" fmla="*/ 173567 w 2933700"/>
                <a:gd name="connsiteY28" fmla="*/ 258233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6700 w 2933700"/>
                <a:gd name="connsiteY11" fmla="*/ 833967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762000 h 1689100"/>
                <a:gd name="connsiteX25" fmla="*/ 770467 w 2933700"/>
                <a:gd name="connsiteY25" fmla="*/ 626533 h 1689100"/>
                <a:gd name="connsiteX26" fmla="*/ 541867 w 2933700"/>
                <a:gd name="connsiteY26" fmla="*/ 440267 h 1689100"/>
                <a:gd name="connsiteX27" fmla="*/ 330200 w 2933700"/>
                <a:gd name="connsiteY27" fmla="*/ 313267 h 1689100"/>
                <a:gd name="connsiteX28" fmla="*/ 173567 w 2933700"/>
                <a:gd name="connsiteY28" fmla="*/ 258233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762000 h 1689100"/>
                <a:gd name="connsiteX25" fmla="*/ 770467 w 2933700"/>
                <a:gd name="connsiteY25" fmla="*/ 626533 h 1689100"/>
                <a:gd name="connsiteX26" fmla="*/ 541867 w 2933700"/>
                <a:gd name="connsiteY26" fmla="*/ 440267 h 1689100"/>
                <a:gd name="connsiteX27" fmla="*/ 330200 w 2933700"/>
                <a:gd name="connsiteY27" fmla="*/ 313267 h 1689100"/>
                <a:gd name="connsiteX28" fmla="*/ 173567 w 2933700"/>
                <a:gd name="connsiteY28" fmla="*/ 258233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762000 h 1689100"/>
                <a:gd name="connsiteX25" fmla="*/ 770467 w 2933700"/>
                <a:gd name="connsiteY25" fmla="*/ 626533 h 1689100"/>
                <a:gd name="connsiteX26" fmla="*/ 541867 w 2933700"/>
                <a:gd name="connsiteY26" fmla="*/ 440267 h 1689100"/>
                <a:gd name="connsiteX27" fmla="*/ 330200 w 2933700"/>
                <a:gd name="connsiteY27" fmla="*/ 313267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762000 h 1689100"/>
                <a:gd name="connsiteX25" fmla="*/ 770467 w 2933700"/>
                <a:gd name="connsiteY25" fmla="*/ 626533 h 1689100"/>
                <a:gd name="connsiteX26" fmla="*/ 541867 w 2933700"/>
                <a:gd name="connsiteY26" fmla="*/ 440267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762000 h 1689100"/>
                <a:gd name="connsiteX25" fmla="*/ 770467 w 2933700"/>
                <a:gd name="connsiteY25" fmla="*/ 626533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762000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05933 h 1689100"/>
                <a:gd name="connsiteX24" fmla="*/ 939800 w 2933700"/>
                <a:gd name="connsiteY24" fmla="*/ 864977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28700 h 1689100"/>
                <a:gd name="connsiteX23" fmla="*/ 1155700 w 2933700"/>
                <a:gd name="connsiteY23" fmla="*/ 963142 h 1689100"/>
                <a:gd name="connsiteX24" fmla="*/ 939800 w 2933700"/>
                <a:gd name="connsiteY24" fmla="*/ 864977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164167 h 1689100"/>
                <a:gd name="connsiteX22" fmla="*/ 1380067 w 2933700"/>
                <a:gd name="connsiteY22" fmla="*/ 1097351 h 1689100"/>
                <a:gd name="connsiteX23" fmla="*/ 1155700 w 2933700"/>
                <a:gd name="connsiteY23" fmla="*/ 963142 h 1689100"/>
                <a:gd name="connsiteX24" fmla="*/ 939800 w 2933700"/>
                <a:gd name="connsiteY24" fmla="*/ 864977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03867 h 1689100"/>
                <a:gd name="connsiteX21" fmla="*/ 1663700 w 2933700"/>
                <a:gd name="connsiteY21" fmla="*/ 1267144 h 1689100"/>
                <a:gd name="connsiteX22" fmla="*/ 1380067 w 2933700"/>
                <a:gd name="connsiteY22" fmla="*/ 1097351 h 1689100"/>
                <a:gd name="connsiteX23" fmla="*/ 1155700 w 2933700"/>
                <a:gd name="connsiteY23" fmla="*/ 963142 h 1689100"/>
                <a:gd name="connsiteX24" fmla="*/ 939800 w 2933700"/>
                <a:gd name="connsiteY24" fmla="*/ 864977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47800 h 1689100"/>
                <a:gd name="connsiteX20" fmla="*/ 1964267 w 2933700"/>
                <a:gd name="connsiteY20" fmla="*/ 1395402 h 1689100"/>
                <a:gd name="connsiteX21" fmla="*/ 1663700 w 2933700"/>
                <a:gd name="connsiteY21" fmla="*/ 1267144 h 1689100"/>
                <a:gd name="connsiteX22" fmla="*/ 1380067 w 2933700"/>
                <a:gd name="connsiteY22" fmla="*/ 1097351 h 1689100"/>
                <a:gd name="connsiteX23" fmla="*/ 1155700 w 2933700"/>
                <a:gd name="connsiteY23" fmla="*/ 963142 h 1689100"/>
                <a:gd name="connsiteX24" fmla="*/ 939800 w 2933700"/>
                <a:gd name="connsiteY24" fmla="*/ 864977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82126 h 1689100"/>
                <a:gd name="connsiteX20" fmla="*/ 1964267 w 2933700"/>
                <a:gd name="connsiteY20" fmla="*/ 1395402 h 1689100"/>
                <a:gd name="connsiteX21" fmla="*/ 1663700 w 2933700"/>
                <a:gd name="connsiteY21" fmla="*/ 1267144 h 1689100"/>
                <a:gd name="connsiteX22" fmla="*/ 1380067 w 2933700"/>
                <a:gd name="connsiteY22" fmla="*/ 1097351 h 1689100"/>
                <a:gd name="connsiteX23" fmla="*/ 1155700 w 2933700"/>
                <a:gd name="connsiteY23" fmla="*/ 963142 h 1689100"/>
                <a:gd name="connsiteX24" fmla="*/ 939800 w 2933700"/>
                <a:gd name="connsiteY24" fmla="*/ 864977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  <a:gd name="connsiteX0" fmla="*/ 0 w 2933700"/>
                <a:gd name="connsiteY0" fmla="*/ 237067 h 1689100"/>
                <a:gd name="connsiteX1" fmla="*/ 8467 w 2933700"/>
                <a:gd name="connsiteY1" fmla="*/ 55033 h 1689100"/>
                <a:gd name="connsiteX2" fmla="*/ 8467 w 2933700"/>
                <a:gd name="connsiteY2" fmla="*/ 0 h 1689100"/>
                <a:gd name="connsiteX3" fmla="*/ 194733 w 2933700"/>
                <a:gd name="connsiteY3" fmla="*/ 0 h 1689100"/>
                <a:gd name="connsiteX4" fmla="*/ 368300 w 2933700"/>
                <a:gd name="connsiteY4" fmla="*/ 12700 h 1689100"/>
                <a:gd name="connsiteX5" fmla="*/ 500592 w 2933700"/>
                <a:gd name="connsiteY5" fmla="*/ 53975 h 1689100"/>
                <a:gd name="connsiteX6" fmla="*/ 661458 w 2933700"/>
                <a:gd name="connsiteY6" fmla="*/ 137583 h 1689100"/>
                <a:gd name="connsiteX7" fmla="*/ 817033 w 2933700"/>
                <a:gd name="connsiteY7" fmla="*/ 248708 h 1689100"/>
                <a:gd name="connsiteX8" fmla="*/ 986367 w 2933700"/>
                <a:gd name="connsiteY8" fmla="*/ 412750 h 1689100"/>
                <a:gd name="connsiteX9" fmla="*/ 1128183 w 2933700"/>
                <a:gd name="connsiteY9" fmla="*/ 531283 h 1689100"/>
                <a:gd name="connsiteX10" fmla="*/ 1391708 w 2933700"/>
                <a:gd name="connsiteY10" fmla="*/ 736600 h 1689100"/>
                <a:gd name="connsiteX11" fmla="*/ 1533525 w 2933700"/>
                <a:gd name="connsiteY11" fmla="*/ 849842 h 1689100"/>
                <a:gd name="connsiteX12" fmla="*/ 1651000 w 2933700"/>
                <a:gd name="connsiteY12" fmla="*/ 935567 h 1689100"/>
                <a:gd name="connsiteX13" fmla="*/ 1770592 w 2933700"/>
                <a:gd name="connsiteY13" fmla="*/ 1035050 h 1689100"/>
                <a:gd name="connsiteX14" fmla="*/ 1964267 w 2933700"/>
                <a:gd name="connsiteY14" fmla="*/ 1181100 h 1689100"/>
                <a:gd name="connsiteX15" fmla="*/ 2247900 w 2933700"/>
                <a:gd name="connsiteY15" fmla="*/ 1363133 h 1689100"/>
                <a:gd name="connsiteX16" fmla="*/ 2468033 w 2933700"/>
                <a:gd name="connsiteY16" fmla="*/ 1481667 h 1689100"/>
                <a:gd name="connsiteX17" fmla="*/ 2700867 w 2933700"/>
                <a:gd name="connsiteY17" fmla="*/ 1591733 h 1689100"/>
                <a:gd name="connsiteX18" fmla="*/ 2933700 w 2933700"/>
                <a:gd name="connsiteY18" fmla="*/ 1689100 h 1689100"/>
                <a:gd name="connsiteX19" fmla="*/ 2315633 w 2933700"/>
                <a:gd name="connsiteY19" fmla="*/ 1482126 h 1689100"/>
                <a:gd name="connsiteX20" fmla="*/ 1964267 w 2933700"/>
                <a:gd name="connsiteY20" fmla="*/ 1395402 h 1689100"/>
                <a:gd name="connsiteX21" fmla="*/ 1663700 w 2933700"/>
                <a:gd name="connsiteY21" fmla="*/ 1267144 h 1689100"/>
                <a:gd name="connsiteX22" fmla="*/ 1380067 w 2933700"/>
                <a:gd name="connsiteY22" fmla="*/ 1097351 h 1689100"/>
                <a:gd name="connsiteX23" fmla="*/ 1155700 w 2933700"/>
                <a:gd name="connsiteY23" fmla="*/ 963142 h 1689100"/>
                <a:gd name="connsiteX24" fmla="*/ 939800 w 2933700"/>
                <a:gd name="connsiteY24" fmla="*/ 864977 h 1689100"/>
                <a:gd name="connsiteX25" fmla="*/ 770467 w 2933700"/>
                <a:gd name="connsiteY25" fmla="*/ 695185 h 1689100"/>
                <a:gd name="connsiteX26" fmla="*/ 553307 w 2933700"/>
                <a:gd name="connsiteY26" fmla="*/ 520360 h 1689100"/>
                <a:gd name="connsiteX27" fmla="*/ 330200 w 2933700"/>
                <a:gd name="connsiteY27" fmla="*/ 393360 h 1689100"/>
                <a:gd name="connsiteX28" fmla="*/ 196448 w 2933700"/>
                <a:gd name="connsiteY28" fmla="*/ 304001 h 1689100"/>
                <a:gd name="connsiteX29" fmla="*/ 0 w 2933700"/>
                <a:gd name="connsiteY29" fmla="*/ 237067 h 168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933700" h="1689100">
                  <a:moveTo>
                    <a:pt x="0" y="237067"/>
                  </a:moveTo>
                  <a:lnTo>
                    <a:pt x="8467" y="55033"/>
                  </a:lnTo>
                  <a:lnTo>
                    <a:pt x="8467" y="0"/>
                  </a:lnTo>
                  <a:lnTo>
                    <a:pt x="194733" y="0"/>
                  </a:lnTo>
                  <a:lnTo>
                    <a:pt x="368300" y="12700"/>
                  </a:lnTo>
                  <a:lnTo>
                    <a:pt x="500592" y="53975"/>
                  </a:lnTo>
                  <a:lnTo>
                    <a:pt x="661458" y="137583"/>
                  </a:lnTo>
                  <a:lnTo>
                    <a:pt x="817033" y="248708"/>
                  </a:lnTo>
                  <a:lnTo>
                    <a:pt x="986367" y="412750"/>
                  </a:lnTo>
                  <a:cubicBezTo>
                    <a:pt x="1035756" y="451203"/>
                    <a:pt x="1060626" y="477308"/>
                    <a:pt x="1128183" y="531283"/>
                  </a:cubicBezTo>
                  <a:cubicBezTo>
                    <a:pt x="1195740" y="585258"/>
                    <a:pt x="1323622" y="686153"/>
                    <a:pt x="1391708" y="736600"/>
                  </a:cubicBezTo>
                  <a:lnTo>
                    <a:pt x="1533525" y="849842"/>
                  </a:lnTo>
                  <a:lnTo>
                    <a:pt x="1651000" y="935567"/>
                  </a:lnTo>
                  <a:lnTo>
                    <a:pt x="1770592" y="1035050"/>
                  </a:lnTo>
                  <a:lnTo>
                    <a:pt x="1964267" y="1181100"/>
                  </a:lnTo>
                  <a:lnTo>
                    <a:pt x="2247900" y="1363133"/>
                  </a:lnTo>
                  <a:lnTo>
                    <a:pt x="2468033" y="1481667"/>
                  </a:lnTo>
                  <a:lnTo>
                    <a:pt x="2700867" y="1591733"/>
                  </a:lnTo>
                  <a:lnTo>
                    <a:pt x="2933700" y="1689100"/>
                  </a:lnTo>
                  <a:lnTo>
                    <a:pt x="2315633" y="1482126"/>
                  </a:lnTo>
                  <a:lnTo>
                    <a:pt x="1964267" y="1395402"/>
                  </a:lnTo>
                  <a:cubicBezTo>
                    <a:pt x="1855612" y="1359572"/>
                    <a:pt x="1761067" y="1316819"/>
                    <a:pt x="1663700" y="1267144"/>
                  </a:cubicBezTo>
                  <a:cubicBezTo>
                    <a:pt x="1566333" y="1217469"/>
                    <a:pt x="1474611" y="1119623"/>
                    <a:pt x="1380067" y="1097351"/>
                  </a:cubicBezTo>
                  <a:lnTo>
                    <a:pt x="1155700" y="963142"/>
                  </a:lnTo>
                  <a:lnTo>
                    <a:pt x="939800" y="864977"/>
                  </a:lnTo>
                  <a:cubicBezTo>
                    <a:pt x="883356" y="819821"/>
                    <a:pt x="834882" y="752621"/>
                    <a:pt x="770467" y="695185"/>
                  </a:cubicBezTo>
                  <a:cubicBezTo>
                    <a:pt x="706052" y="637749"/>
                    <a:pt x="625694" y="555751"/>
                    <a:pt x="553307" y="520360"/>
                  </a:cubicBezTo>
                  <a:lnTo>
                    <a:pt x="330200" y="393360"/>
                  </a:lnTo>
                  <a:lnTo>
                    <a:pt x="196448" y="304001"/>
                  </a:lnTo>
                  <a:lnTo>
                    <a:pt x="0" y="237067"/>
                  </a:lnTo>
                  <a:close/>
                </a:path>
              </a:pathLst>
            </a:custGeom>
            <a:solidFill>
              <a:srgbClr val="FF6666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7492843" y="3092108"/>
            <a:ext cx="1134534" cy="117475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73482" y="3511203"/>
            <a:ext cx="1134534" cy="78740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9724" y="3320707"/>
            <a:ext cx="364067" cy="177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30727" y="3504283"/>
            <a:ext cx="7264400" cy="1155701"/>
          </a:xfrm>
          <a:custGeom>
            <a:avLst/>
            <a:gdLst>
              <a:gd name="connsiteX0" fmla="*/ 287867 w 7264400"/>
              <a:gd name="connsiteY0" fmla="*/ 0 h 1540934"/>
              <a:gd name="connsiteX1" fmla="*/ 0 w 7264400"/>
              <a:gd name="connsiteY1" fmla="*/ 677334 h 1540934"/>
              <a:gd name="connsiteX2" fmla="*/ 0 w 7264400"/>
              <a:gd name="connsiteY2" fmla="*/ 1490134 h 1540934"/>
              <a:gd name="connsiteX3" fmla="*/ 372534 w 7264400"/>
              <a:gd name="connsiteY3" fmla="*/ 1540934 h 1540934"/>
              <a:gd name="connsiteX4" fmla="*/ 7264400 w 7264400"/>
              <a:gd name="connsiteY4" fmla="*/ 1515534 h 1540934"/>
              <a:gd name="connsiteX5" fmla="*/ 7188200 w 7264400"/>
              <a:gd name="connsiteY5" fmla="*/ 948267 h 1540934"/>
              <a:gd name="connsiteX6" fmla="*/ 601134 w 7264400"/>
              <a:gd name="connsiteY6" fmla="*/ 999067 h 1540934"/>
              <a:gd name="connsiteX7" fmla="*/ 431800 w 7264400"/>
              <a:gd name="connsiteY7" fmla="*/ 59267 h 1540934"/>
              <a:gd name="connsiteX8" fmla="*/ 287867 w 7264400"/>
              <a:gd name="connsiteY8" fmla="*/ 0 h 154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4400" h="1540934">
                <a:moveTo>
                  <a:pt x="287867" y="0"/>
                </a:moveTo>
                <a:lnTo>
                  <a:pt x="0" y="677334"/>
                </a:lnTo>
                <a:lnTo>
                  <a:pt x="0" y="1490134"/>
                </a:lnTo>
                <a:lnTo>
                  <a:pt x="372534" y="1540934"/>
                </a:lnTo>
                <a:lnTo>
                  <a:pt x="7264400" y="1515534"/>
                </a:lnTo>
                <a:lnTo>
                  <a:pt x="7188200" y="948267"/>
                </a:lnTo>
                <a:lnTo>
                  <a:pt x="601134" y="999067"/>
                </a:lnTo>
                <a:lnTo>
                  <a:pt x="431800" y="59267"/>
                </a:lnTo>
                <a:lnTo>
                  <a:pt x="28786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989510" y="3498505"/>
            <a:ext cx="0" cy="4762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552110" y="3508033"/>
            <a:ext cx="0" cy="4762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440860" y="3508033"/>
            <a:ext cx="0" cy="4762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212010" y="3504856"/>
            <a:ext cx="0" cy="4762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02876" y="3501682"/>
            <a:ext cx="0" cy="4762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316910" y="3508033"/>
            <a:ext cx="0" cy="4762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2708350" y="1443691"/>
            <a:ext cx="2755900" cy="311150"/>
          </a:xfrm>
          <a:custGeom>
            <a:avLst/>
            <a:gdLst>
              <a:gd name="connsiteX0" fmla="*/ 80433 w 2755900"/>
              <a:gd name="connsiteY0" fmla="*/ 304800 h 414867"/>
              <a:gd name="connsiteX1" fmla="*/ 448733 w 2755900"/>
              <a:gd name="connsiteY1" fmla="*/ 228600 h 414867"/>
              <a:gd name="connsiteX2" fmla="*/ 774700 w 2755900"/>
              <a:gd name="connsiteY2" fmla="*/ 177800 h 414867"/>
              <a:gd name="connsiteX3" fmla="*/ 1126067 w 2755900"/>
              <a:gd name="connsiteY3" fmla="*/ 135467 h 414867"/>
              <a:gd name="connsiteX4" fmla="*/ 1405467 w 2755900"/>
              <a:gd name="connsiteY4" fmla="*/ 101600 h 414867"/>
              <a:gd name="connsiteX5" fmla="*/ 1752600 w 2755900"/>
              <a:gd name="connsiteY5" fmla="*/ 71967 h 414867"/>
              <a:gd name="connsiteX6" fmla="*/ 2048933 w 2755900"/>
              <a:gd name="connsiteY6" fmla="*/ 42333 h 414867"/>
              <a:gd name="connsiteX7" fmla="*/ 2336800 w 2755900"/>
              <a:gd name="connsiteY7" fmla="*/ 25400 h 414867"/>
              <a:gd name="connsiteX8" fmla="*/ 2603500 w 2755900"/>
              <a:gd name="connsiteY8" fmla="*/ 8467 h 414867"/>
              <a:gd name="connsiteX9" fmla="*/ 2755900 w 2755900"/>
              <a:gd name="connsiteY9" fmla="*/ 0 h 414867"/>
              <a:gd name="connsiteX10" fmla="*/ 2755900 w 2755900"/>
              <a:gd name="connsiteY10" fmla="*/ 414867 h 414867"/>
              <a:gd name="connsiteX11" fmla="*/ 2514600 w 2755900"/>
              <a:gd name="connsiteY11" fmla="*/ 397933 h 414867"/>
              <a:gd name="connsiteX12" fmla="*/ 2235200 w 2755900"/>
              <a:gd name="connsiteY12" fmla="*/ 385233 h 414867"/>
              <a:gd name="connsiteX13" fmla="*/ 1951567 w 2755900"/>
              <a:gd name="connsiteY13" fmla="*/ 368300 h 414867"/>
              <a:gd name="connsiteX14" fmla="*/ 1684867 w 2755900"/>
              <a:gd name="connsiteY14" fmla="*/ 347133 h 414867"/>
              <a:gd name="connsiteX15" fmla="*/ 1286933 w 2755900"/>
              <a:gd name="connsiteY15" fmla="*/ 338667 h 414867"/>
              <a:gd name="connsiteX16" fmla="*/ 855133 w 2755900"/>
              <a:gd name="connsiteY16" fmla="*/ 321733 h 414867"/>
              <a:gd name="connsiteX17" fmla="*/ 465667 w 2755900"/>
              <a:gd name="connsiteY17" fmla="*/ 309033 h 414867"/>
              <a:gd name="connsiteX18" fmla="*/ 241300 w 2755900"/>
              <a:gd name="connsiteY18" fmla="*/ 309033 h 414867"/>
              <a:gd name="connsiteX19" fmla="*/ 0 w 2755900"/>
              <a:gd name="connsiteY19" fmla="*/ 313267 h 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55900" h="414867">
                <a:moveTo>
                  <a:pt x="80433" y="304800"/>
                </a:moveTo>
                <a:lnTo>
                  <a:pt x="448733" y="228600"/>
                </a:lnTo>
                <a:lnTo>
                  <a:pt x="774700" y="177800"/>
                </a:lnTo>
                <a:lnTo>
                  <a:pt x="1126067" y="135467"/>
                </a:lnTo>
                <a:lnTo>
                  <a:pt x="1405467" y="101600"/>
                </a:lnTo>
                <a:lnTo>
                  <a:pt x="1752600" y="71967"/>
                </a:lnTo>
                <a:lnTo>
                  <a:pt x="2048933" y="42333"/>
                </a:lnTo>
                <a:lnTo>
                  <a:pt x="2336800" y="25400"/>
                </a:lnTo>
                <a:lnTo>
                  <a:pt x="2603500" y="8467"/>
                </a:lnTo>
                <a:lnTo>
                  <a:pt x="2755900" y="0"/>
                </a:lnTo>
                <a:lnTo>
                  <a:pt x="2755900" y="414867"/>
                </a:lnTo>
                <a:lnTo>
                  <a:pt x="2514600" y="397933"/>
                </a:lnTo>
                <a:lnTo>
                  <a:pt x="2235200" y="385233"/>
                </a:lnTo>
                <a:lnTo>
                  <a:pt x="1951567" y="368300"/>
                </a:lnTo>
                <a:lnTo>
                  <a:pt x="1684867" y="347133"/>
                </a:lnTo>
                <a:lnTo>
                  <a:pt x="1286933" y="338667"/>
                </a:lnTo>
                <a:lnTo>
                  <a:pt x="855133" y="321733"/>
                </a:lnTo>
                <a:lnTo>
                  <a:pt x="465667" y="309033"/>
                </a:lnTo>
                <a:lnTo>
                  <a:pt x="241300" y="309033"/>
                </a:lnTo>
                <a:lnTo>
                  <a:pt x="0" y="313267"/>
                </a:lnTo>
              </a:path>
            </a:pathLst>
          </a:custGeom>
          <a:gradFill flip="none" rotWithShape="1">
            <a:gsLst>
              <a:gs pos="56000">
                <a:srgbClr val="DC00FA">
                  <a:alpha val="72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732686" y="1443695"/>
            <a:ext cx="1440160" cy="461665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3°C to 4°C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2761734" y="1683303"/>
            <a:ext cx="18624" cy="1821292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2777183" y="1677379"/>
            <a:ext cx="2244162" cy="1826646"/>
          </a:xfrm>
          <a:custGeom>
            <a:avLst/>
            <a:gdLst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7 w 2218267"/>
              <a:gd name="connsiteY15" fmla="*/ 2404533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7 w 2218267"/>
              <a:gd name="connsiteY15" fmla="*/ 2404533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7 w 2218267"/>
              <a:gd name="connsiteY15" fmla="*/ 2404533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7 w 2218267"/>
              <a:gd name="connsiteY15" fmla="*/ 2404533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7 w 2218267"/>
              <a:gd name="connsiteY15" fmla="*/ 2404533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5700 h 2425700"/>
              <a:gd name="connsiteX1" fmla="*/ 0 w 2218267"/>
              <a:gd name="connsiteY1" fmla="*/ 8467 h 2425700"/>
              <a:gd name="connsiteX2" fmla="*/ 224367 w 2218267"/>
              <a:gd name="connsiteY2" fmla="*/ 0 h 2425700"/>
              <a:gd name="connsiteX3" fmla="*/ 440267 w 2218267"/>
              <a:gd name="connsiteY3" fmla="*/ 29633 h 2425700"/>
              <a:gd name="connsiteX4" fmla="*/ 651933 w 2218267"/>
              <a:gd name="connsiteY4" fmla="*/ 148167 h 2425700"/>
              <a:gd name="connsiteX5" fmla="*/ 842433 w 2218267"/>
              <a:gd name="connsiteY5" fmla="*/ 292100 h 2425700"/>
              <a:gd name="connsiteX6" fmla="*/ 965200 w 2218267"/>
              <a:gd name="connsiteY6" fmla="*/ 440267 h 2425700"/>
              <a:gd name="connsiteX7" fmla="*/ 1066800 w 2218267"/>
              <a:gd name="connsiteY7" fmla="*/ 685800 h 2425700"/>
              <a:gd name="connsiteX8" fmla="*/ 1117600 w 2218267"/>
              <a:gd name="connsiteY8" fmla="*/ 927100 h 2425700"/>
              <a:gd name="connsiteX9" fmla="*/ 1316567 w 2218267"/>
              <a:gd name="connsiteY9" fmla="*/ 1651000 h 2425700"/>
              <a:gd name="connsiteX10" fmla="*/ 1388533 w 2218267"/>
              <a:gd name="connsiteY10" fmla="*/ 1833033 h 2425700"/>
              <a:gd name="connsiteX11" fmla="*/ 1418167 w 2218267"/>
              <a:gd name="connsiteY11" fmla="*/ 1909233 h 2425700"/>
              <a:gd name="connsiteX12" fmla="*/ 1540933 w 2218267"/>
              <a:gd name="connsiteY12" fmla="*/ 2129367 h 2425700"/>
              <a:gd name="connsiteX13" fmla="*/ 1697567 w 2218267"/>
              <a:gd name="connsiteY13" fmla="*/ 2277533 h 2425700"/>
              <a:gd name="connsiteX14" fmla="*/ 1909233 w 2218267"/>
              <a:gd name="connsiteY14" fmla="*/ 2379133 h 2425700"/>
              <a:gd name="connsiteX15" fmla="*/ 2091268 w 2218267"/>
              <a:gd name="connsiteY15" fmla="*/ 2414025 h 2425700"/>
              <a:gd name="connsiteX16" fmla="*/ 2218267 w 2218267"/>
              <a:gd name="connsiteY16" fmla="*/ 2425700 h 2425700"/>
              <a:gd name="connsiteX17" fmla="*/ 12700 w 2218267"/>
              <a:gd name="connsiteY17" fmla="*/ 2425700 h 242570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66800 w 2218267"/>
              <a:gd name="connsiteY7" fmla="*/ 686350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388533 w 2218267"/>
              <a:gd name="connsiteY10" fmla="*/ 1833583 h 2426250"/>
              <a:gd name="connsiteX11" fmla="*/ 1418167 w 2218267"/>
              <a:gd name="connsiteY11" fmla="*/ 1909783 h 2426250"/>
              <a:gd name="connsiteX12" fmla="*/ 1540933 w 2218267"/>
              <a:gd name="connsiteY12" fmla="*/ 2129917 h 2426250"/>
              <a:gd name="connsiteX13" fmla="*/ 1697567 w 2218267"/>
              <a:gd name="connsiteY13" fmla="*/ 2278083 h 2426250"/>
              <a:gd name="connsiteX14" fmla="*/ 1909233 w 2218267"/>
              <a:gd name="connsiteY14" fmla="*/ 2379683 h 2426250"/>
              <a:gd name="connsiteX15" fmla="*/ 2091268 w 2218267"/>
              <a:gd name="connsiteY15" fmla="*/ 2414575 h 2426250"/>
              <a:gd name="connsiteX16" fmla="*/ 2218267 w 2218267"/>
              <a:gd name="connsiteY16" fmla="*/ 2426250 h 2426250"/>
              <a:gd name="connsiteX17" fmla="*/ 12700 w 2218267"/>
              <a:gd name="connsiteY17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66800 w 2218267"/>
              <a:gd name="connsiteY7" fmla="*/ 686350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697567 w 2218267"/>
              <a:gd name="connsiteY12" fmla="*/ 2278083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66800 w 2218267"/>
              <a:gd name="connsiteY7" fmla="*/ 686350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66800 w 2218267"/>
              <a:gd name="connsiteY7" fmla="*/ 686350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66800 w 2218267"/>
              <a:gd name="connsiteY7" fmla="*/ 686350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66800 w 2218267"/>
              <a:gd name="connsiteY7" fmla="*/ 686350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66800 w 2218267"/>
              <a:gd name="connsiteY7" fmla="*/ 686350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51933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57385 w 2218267"/>
              <a:gd name="connsiteY7" fmla="*/ 692678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61348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57385 w 2218267"/>
              <a:gd name="connsiteY7" fmla="*/ 692678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61348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57385 w 2218267"/>
              <a:gd name="connsiteY7" fmla="*/ 692678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6250 h 2426250"/>
              <a:gd name="connsiteX1" fmla="*/ 0 w 2218267"/>
              <a:gd name="connsiteY1" fmla="*/ 9017 h 2426250"/>
              <a:gd name="connsiteX2" fmla="*/ 224367 w 2218267"/>
              <a:gd name="connsiteY2" fmla="*/ 550 h 2426250"/>
              <a:gd name="connsiteX3" fmla="*/ 440267 w 2218267"/>
              <a:gd name="connsiteY3" fmla="*/ 30183 h 2426250"/>
              <a:gd name="connsiteX4" fmla="*/ 661348 w 2218267"/>
              <a:gd name="connsiteY4" fmla="*/ 148717 h 2426250"/>
              <a:gd name="connsiteX5" fmla="*/ 842433 w 2218267"/>
              <a:gd name="connsiteY5" fmla="*/ 292650 h 2426250"/>
              <a:gd name="connsiteX6" fmla="*/ 965200 w 2218267"/>
              <a:gd name="connsiteY6" fmla="*/ 440817 h 2426250"/>
              <a:gd name="connsiteX7" fmla="*/ 1057385 w 2218267"/>
              <a:gd name="connsiteY7" fmla="*/ 692678 h 2426250"/>
              <a:gd name="connsiteX8" fmla="*/ 1117600 w 2218267"/>
              <a:gd name="connsiteY8" fmla="*/ 927650 h 2426250"/>
              <a:gd name="connsiteX9" fmla="*/ 1316567 w 2218267"/>
              <a:gd name="connsiteY9" fmla="*/ 1651550 h 2426250"/>
              <a:gd name="connsiteX10" fmla="*/ 1418167 w 2218267"/>
              <a:gd name="connsiteY10" fmla="*/ 1909783 h 2426250"/>
              <a:gd name="connsiteX11" fmla="*/ 1540933 w 2218267"/>
              <a:gd name="connsiteY11" fmla="*/ 2129917 h 2426250"/>
              <a:gd name="connsiteX12" fmla="*/ 1700706 w 2218267"/>
              <a:gd name="connsiteY12" fmla="*/ 2300231 h 2426250"/>
              <a:gd name="connsiteX13" fmla="*/ 1909233 w 2218267"/>
              <a:gd name="connsiteY13" fmla="*/ 2379683 h 2426250"/>
              <a:gd name="connsiteX14" fmla="*/ 2091268 w 2218267"/>
              <a:gd name="connsiteY14" fmla="*/ 2414575 h 2426250"/>
              <a:gd name="connsiteX15" fmla="*/ 2218267 w 2218267"/>
              <a:gd name="connsiteY15" fmla="*/ 2426250 h 2426250"/>
              <a:gd name="connsiteX16" fmla="*/ 12700 w 2218267"/>
              <a:gd name="connsiteY16" fmla="*/ 2426250 h 2426250"/>
              <a:gd name="connsiteX0" fmla="*/ 12700 w 2218267"/>
              <a:gd name="connsiteY0" fmla="*/ 2427057 h 2427057"/>
              <a:gd name="connsiteX1" fmla="*/ 0 w 2218267"/>
              <a:gd name="connsiteY1" fmla="*/ 9824 h 2427057"/>
              <a:gd name="connsiteX2" fmla="*/ 224367 w 2218267"/>
              <a:gd name="connsiteY2" fmla="*/ 1357 h 2427057"/>
              <a:gd name="connsiteX3" fmla="*/ 440268 w 2218267"/>
              <a:gd name="connsiteY3" fmla="*/ 40482 h 2427057"/>
              <a:gd name="connsiteX4" fmla="*/ 661348 w 2218267"/>
              <a:gd name="connsiteY4" fmla="*/ 149524 h 2427057"/>
              <a:gd name="connsiteX5" fmla="*/ 842433 w 2218267"/>
              <a:gd name="connsiteY5" fmla="*/ 293457 h 2427057"/>
              <a:gd name="connsiteX6" fmla="*/ 965200 w 2218267"/>
              <a:gd name="connsiteY6" fmla="*/ 441624 h 2427057"/>
              <a:gd name="connsiteX7" fmla="*/ 1057385 w 2218267"/>
              <a:gd name="connsiteY7" fmla="*/ 693485 h 2427057"/>
              <a:gd name="connsiteX8" fmla="*/ 1117600 w 2218267"/>
              <a:gd name="connsiteY8" fmla="*/ 928457 h 2427057"/>
              <a:gd name="connsiteX9" fmla="*/ 1316567 w 2218267"/>
              <a:gd name="connsiteY9" fmla="*/ 1652357 h 2427057"/>
              <a:gd name="connsiteX10" fmla="*/ 1418167 w 2218267"/>
              <a:gd name="connsiteY10" fmla="*/ 1910590 h 2427057"/>
              <a:gd name="connsiteX11" fmla="*/ 1540933 w 2218267"/>
              <a:gd name="connsiteY11" fmla="*/ 2130724 h 2427057"/>
              <a:gd name="connsiteX12" fmla="*/ 1700706 w 2218267"/>
              <a:gd name="connsiteY12" fmla="*/ 2301038 h 2427057"/>
              <a:gd name="connsiteX13" fmla="*/ 1909233 w 2218267"/>
              <a:gd name="connsiteY13" fmla="*/ 2380490 h 2427057"/>
              <a:gd name="connsiteX14" fmla="*/ 2091268 w 2218267"/>
              <a:gd name="connsiteY14" fmla="*/ 2415382 h 2427057"/>
              <a:gd name="connsiteX15" fmla="*/ 2218267 w 2218267"/>
              <a:gd name="connsiteY15" fmla="*/ 2427057 h 2427057"/>
              <a:gd name="connsiteX16" fmla="*/ 12700 w 2218267"/>
              <a:gd name="connsiteY16" fmla="*/ 2427057 h 2427057"/>
              <a:gd name="connsiteX0" fmla="*/ 12700 w 2218267"/>
              <a:gd name="connsiteY0" fmla="*/ 2427057 h 2427057"/>
              <a:gd name="connsiteX1" fmla="*/ 0 w 2218267"/>
              <a:gd name="connsiteY1" fmla="*/ 9824 h 2427057"/>
              <a:gd name="connsiteX2" fmla="*/ 224367 w 2218267"/>
              <a:gd name="connsiteY2" fmla="*/ 1357 h 2427057"/>
              <a:gd name="connsiteX3" fmla="*/ 440268 w 2218267"/>
              <a:gd name="connsiteY3" fmla="*/ 40482 h 2427057"/>
              <a:gd name="connsiteX4" fmla="*/ 661348 w 2218267"/>
              <a:gd name="connsiteY4" fmla="*/ 149524 h 2427057"/>
              <a:gd name="connsiteX5" fmla="*/ 842433 w 2218267"/>
              <a:gd name="connsiteY5" fmla="*/ 293457 h 2427057"/>
              <a:gd name="connsiteX6" fmla="*/ 962061 w 2218267"/>
              <a:gd name="connsiteY6" fmla="*/ 454279 h 2427057"/>
              <a:gd name="connsiteX7" fmla="*/ 1057385 w 2218267"/>
              <a:gd name="connsiteY7" fmla="*/ 693485 h 2427057"/>
              <a:gd name="connsiteX8" fmla="*/ 1117600 w 2218267"/>
              <a:gd name="connsiteY8" fmla="*/ 928457 h 2427057"/>
              <a:gd name="connsiteX9" fmla="*/ 1316567 w 2218267"/>
              <a:gd name="connsiteY9" fmla="*/ 1652357 h 2427057"/>
              <a:gd name="connsiteX10" fmla="*/ 1418167 w 2218267"/>
              <a:gd name="connsiteY10" fmla="*/ 1910590 h 2427057"/>
              <a:gd name="connsiteX11" fmla="*/ 1540933 w 2218267"/>
              <a:gd name="connsiteY11" fmla="*/ 2130724 h 2427057"/>
              <a:gd name="connsiteX12" fmla="*/ 1700706 w 2218267"/>
              <a:gd name="connsiteY12" fmla="*/ 2301038 h 2427057"/>
              <a:gd name="connsiteX13" fmla="*/ 1909233 w 2218267"/>
              <a:gd name="connsiteY13" fmla="*/ 2380490 h 2427057"/>
              <a:gd name="connsiteX14" fmla="*/ 2091268 w 2218267"/>
              <a:gd name="connsiteY14" fmla="*/ 2415382 h 2427057"/>
              <a:gd name="connsiteX15" fmla="*/ 2218267 w 2218267"/>
              <a:gd name="connsiteY15" fmla="*/ 2427057 h 2427057"/>
              <a:gd name="connsiteX16" fmla="*/ 12700 w 2218267"/>
              <a:gd name="connsiteY16" fmla="*/ 2427057 h 24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18267" h="2427057">
                <a:moveTo>
                  <a:pt x="12700" y="2427057"/>
                </a:moveTo>
                <a:cubicBezTo>
                  <a:pt x="8467" y="1621313"/>
                  <a:pt x="4233" y="815568"/>
                  <a:pt x="0" y="9824"/>
                </a:cubicBezTo>
                <a:cubicBezTo>
                  <a:pt x="74789" y="7002"/>
                  <a:pt x="150989" y="-3753"/>
                  <a:pt x="224367" y="1357"/>
                </a:cubicBezTo>
                <a:cubicBezTo>
                  <a:pt x="297745" y="6467"/>
                  <a:pt x="367438" y="15788"/>
                  <a:pt x="440268" y="40482"/>
                </a:cubicBezTo>
                <a:cubicBezTo>
                  <a:pt x="513098" y="65176"/>
                  <a:pt x="594321" y="107362"/>
                  <a:pt x="661348" y="149524"/>
                </a:cubicBezTo>
                <a:cubicBezTo>
                  <a:pt x="728375" y="191686"/>
                  <a:pt x="792314" y="242665"/>
                  <a:pt x="842433" y="293457"/>
                </a:cubicBezTo>
                <a:cubicBezTo>
                  <a:pt x="892552" y="344250"/>
                  <a:pt x="926236" y="387608"/>
                  <a:pt x="962061" y="454279"/>
                </a:cubicBezTo>
                <a:cubicBezTo>
                  <a:pt x="997886" y="520950"/>
                  <a:pt x="1031462" y="614455"/>
                  <a:pt x="1057385" y="693485"/>
                </a:cubicBezTo>
                <a:cubicBezTo>
                  <a:pt x="1083308" y="772515"/>
                  <a:pt x="1074403" y="768645"/>
                  <a:pt x="1117600" y="928457"/>
                </a:cubicBezTo>
                <a:cubicBezTo>
                  <a:pt x="1160797" y="1088269"/>
                  <a:pt x="1266473" y="1488668"/>
                  <a:pt x="1316567" y="1652357"/>
                </a:cubicBezTo>
                <a:cubicBezTo>
                  <a:pt x="1366661" y="1816046"/>
                  <a:pt x="1380773" y="1830862"/>
                  <a:pt x="1418167" y="1910590"/>
                </a:cubicBezTo>
                <a:cubicBezTo>
                  <a:pt x="1455561" y="1990318"/>
                  <a:pt x="1493843" y="2065649"/>
                  <a:pt x="1540933" y="2130724"/>
                </a:cubicBezTo>
                <a:cubicBezTo>
                  <a:pt x="1588023" y="2195799"/>
                  <a:pt x="1630151" y="2251351"/>
                  <a:pt x="1700706" y="2301038"/>
                </a:cubicBezTo>
                <a:cubicBezTo>
                  <a:pt x="1771261" y="2350725"/>
                  <a:pt x="1844139" y="2361433"/>
                  <a:pt x="1909233" y="2380490"/>
                </a:cubicBezTo>
                <a:cubicBezTo>
                  <a:pt x="1974327" y="2399547"/>
                  <a:pt x="2048935" y="2408326"/>
                  <a:pt x="2091268" y="2415382"/>
                </a:cubicBezTo>
                <a:lnTo>
                  <a:pt x="2218267" y="2427057"/>
                </a:lnTo>
                <a:lnTo>
                  <a:pt x="12700" y="242705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52366" y="300728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660066"/>
                </a:solidFill>
              </a:rPr>
              <a:t>740GtCO</a:t>
            </a:r>
            <a:r>
              <a:rPr lang="en-GB" sz="1400" baseline="-25000" dirty="0" smtClean="0">
                <a:solidFill>
                  <a:srgbClr val="660066"/>
                </a:solidFill>
              </a:rPr>
              <a:t>2</a:t>
            </a:r>
            <a:endParaRPr lang="en-GB" sz="1400" baseline="-25000" dirty="0">
              <a:solidFill>
                <a:srgbClr val="660066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flipV="1">
            <a:off x="2776908" y="82829"/>
            <a:ext cx="4643864" cy="1591062"/>
          </a:xfrm>
          <a:custGeom>
            <a:avLst/>
            <a:gdLst>
              <a:gd name="connsiteX0" fmla="*/ 0 w 1917700"/>
              <a:gd name="connsiteY0" fmla="*/ 0 h 2490668"/>
              <a:gd name="connsiteX1" fmla="*/ 592667 w 1917700"/>
              <a:gd name="connsiteY1" fmla="*/ 461433 h 2490668"/>
              <a:gd name="connsiteX2" fmla="*/ 893234 w 1917700"/>
              <a:gd name="connsiteY2" fmla="*/ 1223433 h 2490668"/>
              <a:gd name="connsiteX3" fmla="*/ 1176867 w 1917700"/>
              <a:gd name="connsiteY3" fmla="*/ 2010833 h 2490668"/>
              <a:gd name="connsiteX4" fmla="*/ 1917700 w 1917700"/>
              <a:gd name="connsiteY4" fmla="*/ 2489200 h 2490668"/>
              <a:gd name="connsiteX0" fmla="*/ 0 w 1917700"/>
              <a:gd name="connsiteY0" fmla="*/ 0 h 2490620"/>
              <a:gd name="connsiteX1" fmla="*/ 592667 w 1917700"/>
              <a:gd name="connsiteY1" fmla="*/ 461433 h 2490620"/>
              <a:gd name="connsiteX2" fmla="*/ 797164 w 1917700"/>
              <a:gd name="connsiteY2" fmla="*/ 1287736 h 2490620"/>
              <a:gd name="connsiteX3" fmla="*/ 1176867 w 1917700"/>
              <a:gd name="connsiteY3" fmla="*/ 2010833 h 2490620"/>
              <a:gd name="connsiteX4" fmla="*/ 1917700 w 1917700"/>
              <a:gd name="connsiteY4" fmla="*/ 2489200 h 2490620"/>
              <a:gd name="connsiteX0" fmla="*/ 0 w 1917700"/>
              <a:gd name="connsiteY0" fmla="*/ 0 h 2490549"/>
              <a:gd name="connsiteX1" fmla="*/ 592667 w 1917700"/>
              <a:gd name="connsiteY1" fmla="*/ 461433 h 2490549"/>
              <a:gd name="connsiteX2" fmla="*/ 797164 w 1917700"/>
              <a:gd name="connsiteY2" fmla="*/ 1287736 h 2490549"/>
              <a:gd name="connsiteX3" fmla="*/ 1176867 w 1917700"/>
              <a:gd name="connsiteY3" fmla="*/ 1993686 h 2490549"/>
              <a:gd name="connsiteX4" fmla="*/ 1917700 w 1917700"/>
              <a:gd name="connsiteY4" fmla="*/ 2489200 h 2490549"/>
              <a:gd name="connsiteX0" fmla="*/ 0 w 1917700"/>
              <a:gd name="connsiteY0" fmla="*/ 0 h 2490887"/>
              <a:gd name="connsiteX1" fmla="*/ 592667 w 1917700"/>
              <a:gd name="connsiteY1" fmla="*/ 461433 h 2490887"/>
              <a:gd name="connsiteX2" fmla="*/ 797164 w 1917700"/>
              <a:gd name="connsiteY2" fmla="*/ 1287736 h 2490887"/>
              <a:gd name="connsiteX3" fmla="*/ 1073408 w 1917700"/>
              <a:gd name="connsiteY3" fmla="*/ 2062275 h 2490887"/>
              <a:gd name="connsiteX4" fmla="*/ 1917700 w 1917700"/>
              <a:gd name="connsiteY4" fmla="*/ 2489200 h 2490887"/>
              <a:gd name="connsiteX0" fmla="*/ 0 w 1917700"/>
              <a:gd name="connsiteY0" fmla="*/ 0 h 2491156"/>
              <a:gd name="connsiteX1" fmla="*/ 592667 w 1917700"/>
              <a:gd name="connsiteY1" fmla="*/ 461433 h 2491156"/>
              <a:gd name="connsiteX2" fmla="*/ 797164 w 1917700"/>
              <a:gd name="connsiteY2" fmla="*/ 1287736 h 2491156"/>
              <a:gd name="connsiteX3" fmla="*/ 1073408 w 1917700"/>
              <a:gd name="connsiteY3" fmla="*/ 2062275 h 2491156"/>
              <a:gd name="connsiteX4" fmla="*/ 1917700 w 1917700"/>
              <a:gd name="connsiteY4" fmla="*/ 2489200 h 2491156"/>
              <a:gd name="connsiteX0" fmla="*/ 0 w 1917700"/>
              <a:gd name="connsiteY0" fmla="*/ 0 h 2491156"/>
              <a:gd name="connsiteX1" fmla="*/ 402755 w 1917700"/>
              <a:gd name="connsiteY1" fmla="*/ 180048 h 2491156"/>
              <a:gd name="connsiteX2" fmla="*/ 592667 w 1917700"/>
              <a:gd name="connsiteY2" fmla="*/ 461433 h 2491156"/>
              <a:gd name="connsiteX3" fmla="*/ 797164 w 1917700"/>
              <a:gd name="connsiteY3" fmla="*/ 1287736 h 2491156"/>
              <a:gd name="connsiteX4" fmla="*/ 1073408 w 1917700"/>
              <a:gd name="connsiteY4" fmla="*/ 2062275 h 2491156"/>
              <a:gd name="connsiteX5" fmla="*/ 1917700 w 1917700"/>
              <a:gd name="connsiteY5" fmla="*/ 2489200 h 2491156"/>
              <a:gd name="connsiteX0" fmla="*/ 0 w 2176349"/>
              <a:gd name="connsiteY0" fmla="*/ 0 h 2504017"/>
              <a:gd name="connsiteX1" fmla="*/ 661404 w 2176349"/>
              <a:gd name="connsiteY1" fmla="*/ 192909 h 2504017"/>
              <a:gd name="connsiteX2" fmla="*/ 851316 w 2176349"/>
              <a:gd name="connsiteY2" fmla="*/ 474294 h 2504017"/>
              <a:gd name="connsiteX3" fmla="*/ 1055813 w 2176349"/>
              <a:gd name="connsiteY3" fmla="*/ 1300597 h 2504017"/>
              <a:gd name="connsiteX4" fmla="*/ 1332057 w 2176349"/>
              <a:gd name="connsiteY4" fmla="*/ 2075136 h 2504017"/>
              <a:gd name="connsiteX5" fmla="*/ 2176349 w 2176349"/>
              <a:gd name="connsiteY5" fmla="*/ 2502061 h 2504017"/>
              <a:gd name="connsiteX0" fmla="*/ 0 w 2176349"/>
              <a:gd name="connsiteY0" fmla="*/ 0 h 2504017"/>
              <a:gd name="connsiteX1" fmla="*/ 413839 w 2176349"/>
              <a:gd name="connsiteY1" fmla="*/ 38582 h 2504017"/>
              <a:gd name="connsiteX2" fmla="*/ 661404 w 2176349"/>
              <a:gd name="connsiteY2" fmla="*/ 192909 h 2504017"/>
              <a:gd name="connsiteX3" fmla="*/ 851316 w 2176349"/>
              <a:gd name="connsiteY3" fmla="*/ 474294 h 2504017"/>
              <a:gd name="connsiteX4" fmla="*/ 1055813 w 2176349"/>
              <a:gd name="connsiteY4" fmla="*/ 1300597 h 2504017"/>
              <a:gd name="connsiteX5" fmla="*/ 1332057 w 2176349"/>
              <a:gd name="connsiteY5" fmla="*/ 2075136 h 2504017"/>
              <a:gd name="connsiteX6" fmla="*/ 2176349 w 2176349"/>
              <a:gd name="connsiteY6" fmla="*/ 2502061 h 2504017"/>
              <a:gd name="connsiteX0" fmla="*/ 0 w 2176349"/>
              <a:gd name="connsiteY0" fmla="*/ 0 h 2504017"/>
              <a:gd name="connsiteX1" fmla="*/ 413839 w 2176349"/>
              <a:gd name="connsiteY1" fmla="*/ 38582 h 2504017"/>
              <a:gd name="connsiteX2" fmla="*/ 661404 w 2176349"/>
              <a:gd name="connsiteY2" fmla="*/ 192909 h 2504017"/>
              <a:gd name="connsiteX3" fmla="*/ 851316 w 2176349"/>
              <a:gd name="connsiteY3" fmla="*/ 474294 h 2504017"/>
              <a:gd name="connsiteX4" fmla="*/ 1055813 w 2176349"/>
              <a:gd name="connsiteY4" fmla="*/ 1300597 h 2504017"/>
              <a:gd name="connsiteX5" fmla="*/ 1332057 w 2176349"/>
              <a:gd name="connsiteY5" fmla="*/ 2075136 h 2504017"/>
              <a:gd name="connsiteX6" fmla="*/ 2176349 w 2176349"/>
              <a:gd name="connsiteY6" fmla="*/ 2502061 h 2504017"/>
              <a:gd name="connsiteX0" fmla="*/ 0 w 2176349"/>
              <a:gd name="connsiteY0" fmla="*/ 0 h 2504017"/>
              <a:gd name="connsiteX1" fmla="*/ 413839 w 2176349"/>
              <a:gd name="connsiteY1" fmla="*/ 38582 h 2504017"/>
              <a:gd name="connsiteX2" fmla="*/ 661404 w 2176349"/>
              <a:gd name="connsiteY2" fmla="*/ 192909 h 2504017"/>
              <a:gd name="connsiteX3" fmla="*/ 851316 w 2176349"/>
              <a:gd name="connsiteY3" fmla="*/ 474294 h 2504017"/>
              <a:gd name="connsiteX4" fmla="*/ 1055813 w 2176349"/>
              <a:gd name="connsiteY4" fmla="*/ 1300597 h 2504017"/>
              <a:gd name="connsiteX5" fmla="*/ 1332057 w 2176349"/>
              <a:gd name="connsiteY5" fmla="*/ 2075136 h 2504017"/>
              <a:gd name="connsiteX6" fmla="*/ 2176349 w 2176349"/>
              <a:gd name="connsiteY6" fmla="*/ 2502061 h 2504017"/>
              <a:gd name="connsiteX0" fmla="*/ 0 w 2176349"/>
              <a:gd name="connsiteY0" fmla="*/ 0 h 2504017"/>
              <a:gd name="connsiteX1" fmla="*/ 413839 w 2176349"/>
              <a:gd name="connsiteY1" fmla="*/ 38582 h 2504017"/>
              <a:gd name="connsiteX2" fmla="*/ 661404 w 2176349"/>
              <a:gd name="connsiteY2" fmla="*/ 192909 h 2504017"/>
              <a:gd name="connsiteX3" fmla="*/ 851316 w 2176349"/>
              <a:gd name="connsiteY3" fmla="*/ 474294 h 2504017"/>
              <a:gd name="connsiteX4" fmla="*/ 1055813 w 2176349"/>
              <a:gd name="connsiteY4" fmla="*/ 1300597 h 2504017"/>
              <a:gd name="connsiteX5" fmla="*/ 1332057 w 2176349"/>
              <a:gd name="connsiteY5" fmla="*/ 2075136 h 2504017"/>
              <a:gd name="connsiteX6" fmla="*/ 2176349 w 2176349"/>
              <a:gd name="connsiteY6" fmla="*/ 2502061 h 2504017"/>
              <a:gd name="connsiteX0" fmla="*/ 0 w 2176349"/>
              <a:gd name="connsiteY0" fmla="*/ 0 h 2504017"/>
              <a:gd name="connsiteX1" fmla="*/ 413839 w 2176349"/>
              <a:gd name="connsiteY1" fmla="*/ 38582 h 2504017"/>
              <a:gd name="connsiteX2" fmla="*/ 661404 w 2176349"/>
              <a:gd name="connsiteY2" fmla="*/ 192909 h 2504017"/>
              <a:gd name="connsiteX3" fmla="*/ 851316 w 2176349"/>
              <a:gd name="connsiteY3" fmla="*/ 474294 h 2504017"/>
              <a:gd name="connsiteX4" fmla="*/ 1055813 w 2176349"/>
              <a:gd name="connsiteY4" fmla="*/ 1300597 h 2504017"/>
              <a:gd name="connsiteX5" fmla="*/ 1332057 w 2176349"/>
              <a:gd name="connsiteY5" fmla="*/ 2075136 h 2504017"/>
              <a:gd name="connsiteX6" fmla="*/ 2176349 w 2176349"/>
              <a:gd name="connsiteY6" fmla="*/ 2502061 h 2504017"/>
              <a:gd name="connsiteX0" fmla="*/ 0 w 2176349"/>
              <a:gd name="connsiteY0" fmla="*/ 0 h 2504017"/>
              <a:gd name="connsiteX1" fmla="*/ 413839 w 2176349"/>
              <a:gd name="connsiteY1" fmla="*/ 38582 h 2504017"/>
              <a:gd name="connsiteX2" fmla="*/ 661404 w 2176349"/>
              <a:gd name="connsiteY2" fmla="*/ 192909 h 2504017"/>
              <a:gd name="connsiteX3" fmla="*/ 851316 w 2176349"/>
              <a:gd name="connsiteY3" fmla="*/ 474294 h 2504017"/>
              <a:gd name="connsiteX4" fmla="*/ 1055813 w 2176349"/>
              <a:gd name="connsiteY4" fmla="*/ 1300597 h 2504017"/>
              <a:gd name="connsiteX5" fmla="*/ 1332057 w 2176349"/>
              <a:gd name="connsiteY5" fmla="*/ 2075136 h 2504017"/>
              <a:gd name="connsiteX6" fmla="*/ 2176349 w 2176349"/>
              <a:gd name="connsiteY6" fmla="*/ 2502061 h 2504017"/>
              <a:gd name="connsiteX0" fmla="*/ 0 w 2176349"/>
              <a:gd name="connsiteY0" fmla="*/ 0 h 2504210"/>
              <a:gd name="connsiteX1" fmla="*/ 413839 w 2176349"/>
              <a:gd name="connsiteY1" fmla="*/ 38582 h 2504210"/>
              <a:gd name="connsiteX2" fmla="*/ 661404 w 2176349"/>
              <a:gd name="connsiteY2" fmla="*/ 192909 h 2504210"/>
              <a:gd name="connsiteX3" fmla="*/ 851316 w 2176349"/>
              <a:gd name="connsiteY3" fmla="*/ 474294 h 2504210"/>
              <a:gd name="connsiteX4" fmla="*/ 1055813 w 2176349"/>
              <a:gd name="connsiteY4" fmla="*/ 1300597 h 2504210"/>
              <a:gd name="connsiteX5" fmla="*/ 1309887 w 2176349"/>
              <a:gd name="connsiteY5" fmla="*/ 2096569 h 2504210"/>
              <a:gd name="connsiteX6" fmla="*/ 2176349 w 2176349"/>
              <a:gd name="connsiteY6" fmla="*/ 2502061 h 2504210"/>
              <a:gd name="connsiteX0" fmla="*/ 0 w 2139399"/>
              <a:gd name="connsiteY0" fmla="*/ 0 h 2520939"/>
              <a:gd name="connsiteX1" fmla="*/ 413839 w 2139399"/>
              <a:gd name="connsiteY1" fmla="*/ 38582 h 2520939"/>
              <a:gd name="connsiteX2" fmla="*/ 661404 w 2139399"/>
              <a:gd name="connsiteY2" fmla="*/ 192909 h 2520939"/>
              <a:gd name="connsiteX3" fmla="*/ 851316 w 2139399"/>
              <a:gd name="connsiteY3" fmla="*/ 474294 h 2520939"/>
              <a:gd name="connsiteX4" fmla="*/ 1055813 w 2139399"/>
              <a:gd name="connsiteY4" fmla="*/ 1300597 h 2520939"/>
              <a:gd name="connsiteX5" fmla="*/ 1309887 w 2139399"/>
              <a:gd name="connsiteY5" fmla="*/ 2096569 h 2520939"/>
              <a:gd name="connsiteX6" fmla="*/ 2139399 w 2139399"/>
              <a:gd name="connsiteY6" fmla="*/ 2519208 h 2520939"/>
              <a:gd name="connsiteX0" fmla="*/ 0 w 2139399"/>
              <a:gd name="connsiteY0" fmla="*/ 0 h 2499631"/>
              <a:gd name="connsiteX1" fmla="*/ 413839 w 2139399"/>
              <a:gd name="connsiteY1" fmla="*/ 38582 h 2499631"/>
              <a:gd name="connsiteX2" fmla="*/ 661404 w 2139399"/>
              <a:gd name="connsiteY2" fmla="*/ 192909 h 2499631"/>
              <a:gd name="connsiteX3" fmla="*/ 851316 w 2139399"/>
              <a:gd name="connsiteY3" fmla="*/ 474294 h 2499631"/>
              <a:gd name="connsiteX4" fmla="*/ 1055813 w 2139399"/>
              <a:gd name="connsiteY4" fmla="*/ 1300597 h 2499631"/>
              <a:gd name="connsiteX5" fmla="*/ 1309887 w 2139399"/>
              <a:gd name="connsiteY5" fmla="*/ 2096569 h 2499631"/>
              <a:gd name="connsiteX6" fmla="*/ 2139399 w 2139399"/>
              <a:gd name="connsiteY6" fmla="*/ 2497775 h 2499631"/>
              <a:gd name="connsiteX0" fmla="*/ 0 w 2228232"/>
              <a:gd name="connsiteY0" fmla="*/ 0 h 2503892"/>
              <a:gd name="connsiteX1" fmla="*/ 413839 w 2228232"/>
              <a:gd name="connsiteY1" fmla="*/ 38582 h 2503892"/>
              <a:gd name="connsiteX2" fmla="*/ 661404 w 2228232"/>
              <a:gd name="connsiteY2" fmla="*/ 192909 h 2503892"/>
              <a:gd name="connsiteX3" fmla="*/ 851316 w 2228232"/>
              <a:gd name="connsiteY3" fmla="*/ 474294 h 2503892"/>
              <a:gd name="connsiteX4" fmla="*/ 1055813 w 2228232"/>
              <a:gd name="connsiteY4" fmla="*/ 1300597 h 2503892"/>
              <a:gd name="connsiteX5" fmla="*/ 1309887 w 2228232"/>
              <a:gd name="connsiteY5" fmla="*/ 2096569 h 2503892"/>
              <a:gd name="connsiteX6" fmla="*/ 2228232 w 2228232"/>
              <a:gd name="connsiteY6" fmla="*/ 2502063 h 2503892"/>
              <a:gd name="connsiteX0" fmla="*/ 0 w 2228232"/>
              <a:gd name="connsiteY0" fmla="*/ 0 h 2503892"/>
              <a:gd name="connsiteX1" fmla="*/ 413839 w 2228232"/>
              <a:gd name="connsiteY1" fmla="*/ 38582 h 2503892"/>
              <a:gd name="connsiteX2" fmla="*/ 661404 w 2228232"/>
              <a:gd name="connsiteY2" fmla="*/ 192909 h 2503892"/>
              <a:gd name="connsiteX3" fmla="*/ 851316 w 2228232"/>
              <a:gd name="connsiteY3" fmla="*/ 474294 h 2503892"/>
              <a:gd name="connsiteX4" fmla="*/ 1055813 w 2228232"/>
              <a:gd name="connsiteY4" fmla="*/ 1300597 h 2503892"/>
              <a:gd name="connsiteX5" fmla="*/ 1309887 w 2228232"/>
              <a:gd name="connsiteY5" fmla="*/ 2096569 h 2503892"/>
              <a:gd name="connsiteX6" fmla="*/ 2228232 w 2228232"/>
              <a:gd name="connsiteY6" fmla="*/ 2502063 h 2503892"/>
              <a:gd name="connsiteX0" fmla="*/ 0 w 2228232"/>
              <a:gd name="connsiteY0" fmla="*/ 0 h 2503988"/>
              <a:gd name="connsiteX1" fmla="*/ 413839 w 2228232"/>
              <a:gd name="connsiteY1" fmla="*/ 38582 h 2503988"/>
              <a:gd name="connsiteX2" fmla="*/ 661404 w 2228232"/>
              <a:gd name="connsiteY2" fmla="*/ 192909 h 2503988"/>
              <a:gd name="connsiteX3" fmla="*/ 851316 w 2228232"/>
              <a:gd name="connsiteY3" fmla="*/ 474294 h 2503988"/>
              <a:gd name="connsiteX4" fmla="*/ 1055813 w 2228232"/>
              <a:gd name="connsiteY4" fmla="*/ 1300597 h 2503988"/>
              <a:gd name="connsiteX5" fmla="*/ 1309887 w 2228232"/>
              <a:gd name="connsiteY5" fmla="*/ 2096569 h 2503988"/>
              <a:gd name="connsiteX6" fmla="*/ 2228232 w 2228232"/>
              <a:gd name="connsiteY6" fmla="*/ 2502063 h 2503988"/>
              <a:gd name="connsiteX0" fmla="*/ 0 w 2228232"/>
              <a:gd name="connsiteY0" fmla="*/ 0 h 2504171"/>
              <a:gd name="connsiteX1" fmla="*/ 413839 w 2228232"/>
              <a:gd name="connsiteY1" fmla="*/ 38582 h 2504171"/>
              <a:gd name="connsiteX2" fmla="*/ 661404 w 2228232"/>
              <a:gd name="connsiteY2" fmla="*/ 192909 h 2504171"/>
              <a:gd name="connsiteX3" fmla="*/ 851316 w 2228232"/>
              <a:gd name="connsiteY3" fmla="*/ 474294 h 2504171"/>
              <a:gd name="connsiteX4" fmla="*/ 1055813 w 2228232"/>
              <a:gd name="connsiteY4" fmla="*/ 1300597 h 2504171"/>
              <a:gd name="connsiteX5" fmla="*/ 1309887 w 2228232"/>
              <a:gd name="connsiteY5" fmla="*/ 2096569 h 2504171"/>
              <a:gd name="connsiteX6" fmla="*/ 2228232 w 2228232"/>
              <a:gd name="connsiteY6" fmla="*/ 2502063 h 2504171"/>
              <a:gd name="connsiteX0" fmla="*/ 0 w 2228232"/>
              <a:gd name="connsiteY0" fmla="*/ 0 h 2504171"/>
              <a:gd name="connsiteX1" fmla="*/ 413839 w 2228232"/>
              <a:gd name="connsiteY1" fmla="*/ 38582 h 2504171"/>
              <a:gd name="connsiteX2" fmla="*/ 661404 w 2228232"/>
              <a:gd name="connsiteY2" fmla="*/ 192909 h 2504171"/>
              <a:gd name="connsiteX3" fmla="*/ 851316 w 2228232"/>
              <a:gd name="connsiteY3" fmla="*/ 474294 h 2504171"/>
              <a:gd name="connsiteX4" fmla="*/ 1055813 w 2228232"/>
              <a:gd name="connsiteY4" fmla="*/ 1300597 h 2504171"/>
              <a:gd name="connsiteX5" fmla="*/ 1309887 w 2228232"/>
              <a:gd name="connsiteY5" fmla="*/ 2096569 h 2504171"/>
              <a:gd name="connsiteX6" fmla="*/ 2228232 w 2228232"/>
              <a:gd name="connsiteY6" fmla="*/ 2502063 h 2504171"/>
              <a:gd name="connsiteX0" fmla="*/ 0 w 2228232"/>
              <a:gd name="connsiteY0" fmla="*/ 0 h 2504171"/>
              <a:gd name="connsiteX1" fmla="*/ 413839 w 2228232"/>
              <a:gd name="connsiteY1" fmla="*/ 38582 h 2504171"/>
              <a:gd name="connsiteX2" fmla="*/ 683612 w 2228232"/>
              <a:gd name="connsiteY2" fmla="*/ 175759 h 2504171"/>
              <a:gd name="connsiteX3" fmla="*/ 851316 w 2228232"/>
              <a:gd name="connsiteY3" fmla="*/ 474294 h 2504171"/>
              <a:gd name="connsiteX4" fmla="*/ 1055813 w 2228232"/>
              <a:gd name="connsiteY4" fmla="*/ 1300597 h 2504171"/>
              <a:gd name="connsiteX5" fmla="*/ 1309887 w 2228232"/>
              <a:gd name="connsiteY5" fmla="*/ 2096569 h 2504171"/>
              <a:gd name="connsiteX6" fmla="*/ 2228232 w 2228232"/>
              <a:gd name="connsiteY6" fmla="*/ 2502063 h 2504171"/>
              <a:gd name="connsiteX0" fmla="*/ 0 w 2228232"/>
              <a:gd name="connsiteY0" fmla="*/ 0 h 2504171"/>
              <a:gd name="connsiteX1" fmla="*/ 413839 w 2228232"/>
              <a:gd name="connsiteY1" fmla="*/ 38582 h 2504171"/>
              <a:gd name="connsiteX2" fmla="*/ 683612 w 2228232"/>
              <a:gd name="connsiteY2" fmla="*/ 175759 h 2504171"/>
              <a:gd name="connsiteX3" fmla="*/ 851316 w 2228232"/>
              <a:gd name="connsiteY3" fmla="*/ 474294 h 2504171"/>
              <a:gd name="connsiteX4" fmla="*/ 1055813 w 2228232"/>
              <a:gd name="connsiteY4" fmla="*/ 1300597 h 2504171"/>
              <a:gd name="connsiteX5" fmla="*/ 1309887 w 2228232"/>
              <a:gd name="connsiteY5" fmla="*/ 2096569 h 2504171"/>
              <a:gd name="connsiteX6" fmla="*/ 2228232 w 2228232"/>
              <a:gd name="connsiteY6" fmla="*/ 2502063 h 2504171"/>
              <a:gd name="connsiteX0" fmla="*/ 0 w 2228232"/>
              <a:gd name="connsiteY0" fmla="*/ 0 h 2504171"/>
              <a:gd name="connsiteX1" fmla="*/ 413839 w 2228232"/>
              <a:gd name="connsiteY1" fmla="*/ 38582 h 2504171"/>
              <a:gd name="connsiteX2" fmla="*/ 683612 w 2228232"/>
              <a:gd name="connsiteY2" fmla="*/ 175759 h 2504171"/>
              <a:gd name="connsiteX3" fmla="*/ 851316 w 2228232"/>
              <a:gd name="connsiteY3" fmla="*/ 474294 h 2504171"/>
              <a:gd name="connsiteX4" fmla="*/ 1055813 w 2228232"/>
              <a:gd name="connsiteY4" fmla="*/ 1300597 h 2504171"/>
              <a:gd name="connsiteX5" fmla="*/ 1309887 w 2228232"/>
              <a:gd name="connsiteY5" fmla="*/ 2096569 h 2504171"/>
              <a:gd name="connsiteX6" fmla="*/ 2228232 w 2228232"/>
              <a:gd name="connsiteY6" fmla="*/ 2502063 h 2504171"/>
              <a:gd name="connsiteX0" fmla="*/ 0 w 2228232"/>
              <a:gd name="connsiteY0" fmla="*/ 0 h 2504171"/>
              <a:gd name="connsiteX1" fmla="*/ 413839 w 2228232"/>
              <a:gd name="connsiteY1" fmla="*/ 38582 h 2504171"/>
              <a:gd name="connsiteX2" fmla="*/ 683612 w 2228232"/>
              <a:gd name="connsiteY2" fmla="*/ 175759 h 2504171"/>
              <a:gd name="connsiteX3" fmla="*/ 851316 w 2228232"/>
              <a:gd name="connsiteY3" fmla="*/ 474294 h 2504171"/>
              <a:gd name="connsiteX4" fmla="*/ 1055813 w 2228232"/>
              <a:gd name="connsiteY4" fmla="*/ 1300597 h 2504171"/>
              <a:gd name="connsiteX5" fmla="*/ 1309887 w 2228232"/>
              <a:gd name="connsiteY5" fmla="*/ 2096569 h 2504171"/>
              <a:gd name="connsiteX6" fmla="*/ 2228232 w 2228232"/>
              <a:gd name="connsiteY6" fmla="*/ 2502063 h 2504171"/>
              <a:gd name="connsiteX0" fmla="*/ 0 w 2228232"/>
              <a:gd name="connsiteY0" fmla="*/ 0 h 2504171"/>
              <a:gd name="connsiteX1" fmla="*/ 413839 w 2228232"/>
              <a:gd name="connsiteY1" fmla="*/ 38582 h 2504171"/>
              <a:gd name="connsiteX2" fmla="*/ 683612 w 2228232"/>
              <a:gd name="connsiteY2" fmla="*/ 175759 h 2504171"/>
              <a:gd name="connsiteX3" fmla="*/ 1055813 w 2228232"/>
              <a:gd name="connsiteY3" fmla="*/ 1300597 h 2504171"/>
              <a:gd name="connsiteX4" fmla="*/ 1309887 w 2228232"/>
              <a:gd name="connsiteY4" fmla="*/ 2096569 h 2504171"/>
              <a:gd name="connsiteX5" fmla="*/ 2228232 w 2228232"/>
              <a:gd name="connsiteY5" fmla="*/ 2502063 h 2504171"/>
              <a:gd name="connsiteX0" fmla="*/ 0 w 2228232"/>
              <a:gd name="connsiteY0" fmla="*/ 65350 h 2569521"/>
              <a:gd name="connsiteX1" fmla="*/ 413839 w 2228232"/>
              <a:gd name="connsiteY1" fmla="*/ 103932 h 2569521"/>
              <a:gd name="connsiteX2" fmla="*/ 1055813 w 2228232"/>
              <a:gd name="connsiteY2" fmla="*/ 1365947 h 2569521"/>
              <a:gd name="connsiteX3" fmla="*/ 1309887 w 2228232"/>
              <a:gd name="connsiteY3" fmla="*/ 2161919 h 2569521"/>
              <a:gd name="connsiteX4" fmla="*/ 2228232 w 2228232"/>
              <a:gd name="connsiteY4" fmla="*/ 2567413 h 2569521"/>
              <a:gd name="connsiteX0" fmla="*/ 0 w 2228232"/>
              <a:gd name="connsiteY0" fmla="*/ 65350 h 2569521"/>
              <a:gd name="connsiteX1" fmla="*/ 413839 w 2228232"/>
              <a:gd name="connsiteY1" fmla="*/ 103932 h 2569521"/>
              <a:gd name="connsiteX2" fmla="*/ 669950 w 2228232"/>
              <a:gd name="connsiteY2" fmla="*/ 536977 h 2569521"/>
              <a:gd name="connsiteX3" fmla="*/ 1055813 w 2228232"/>
              <a:gd name="connsiteY3" fmla="*/ 1365947 h 2569521"/>
              <a:gd name="connsiteX4" fmla="*/ 1309887 w 2228232"/>
              <a:gd name="connsiteY4" fmla="*/ 2161919 h 2569521"/>
              <a:gd name="connsiteX5" fmla="*/ 2228232 w 2228232"/>
              <a:gd name="connsiteY5" fmla="*/ 2567413 h 2569521"/>
              <a:gd name="connsiteX0" fmla="*/ 0 w 2228232"/>
              <a:gd name="connsiteY0" fmla="*/ 6562 h 2510733"/>
              <a:gd name="connsiteX1" fmla="*/ 413839 w 2228232"/>
              <a:gd name="connsiteY1" fmla="*/ 45144 h 2510733"/>
              <a:gd name="connsiteX2" fmla="*/ 858721 w 2228232"/>
              <a:gd name="connsiteY2" fmla="*/ 495339 h 2510733"/>
              <a:gd name="connsiteX3" fmla="*/ 1055813 w 2228232"/>
              <a:gd name="connsiteY3" fmla="*/ 1307159 h 2510733"/>
              <a:gd name="connsiteX4" fmla="*/ 1309887 w 2228232"/>
              <a:gd name="connsiteY4" fmla="*/ 2103131 h 2510733"/>
              <a:gd name="connsiteX5" fmla="*/ 2228232 w 2228232"/>
              <a:gd name="connsiteY5" fmla="*/ 2508625 h 2510733"/>
              <a:gd name="connsiteX0" fmla="*/ 0 w 2228232"/>
              <a:gd name="connsiteY0" fmla="*/ 27545 h 2497416"/>
              <a:gd name="connsiteX1" fmla="*/ 413839 w 2228232"/>
              <a:gd name="connsiteY1" fmla="*/ 31827 h 2497416"/>
              <a:gd name="connsiteX2" fmla="*/ 858721 w 2228232"/>
              <a:gd name="connsiteY2" fmla="*/ 482022 h 2497416"/>
              <a:gd name="connsiteX3" fmla="*/ 1055813 w 2228232"/>
              <a:gd name="connsiteY3" fmla="*/ 1293842 h 2497416"/>
              <a:gd name="connsiteX4" fmla="*/ 1309887 w 2228232"/>
              <a:gd name="connsiteY4" fmla="*/ 2089814 h 2497416"/>
              <a:gd name="connsiteX5" fmla="*/ 2228232 w 2228232"/>
              <a:gd name="connsiteY5" fmla="*/ 2495308 h 2497416"/>
              <a:gd name="connsiteX0" fmla="*/ 0 w 2228232"/>
              <a:gd name="connsiteY0" fmla="*/ 1898 h 2471769"/>
              <a:gd name="connsiteX1" fmla="*/ 417540 w 2228232"/>
              <a:gd name="connsiteY1" fmla="*/ 44768 h 2471769"/>
              <a:gd name="connsiteX2" fmla="*/ 858721 w 2228232"/>
              <a:gd name="connsiteY2" fmla="*/ 456375 h 2471769"/>
              <a:gd name="connsiteX3" fmla="*/ 1055813 w 2228232"/>
              <a:gd name="connsiteY3" fmla="*/ 1268195 h 2471769"/>
              <a:gd name="connsiteX4" fmla="*/ 1309887 w 2228232"/>
              <a:gd name="connsiteY4" fmla="*/ 2064167 h 2471769"/>
              <a:gd name="connsiteX5" fmla="*/ 2228232 w 2228232"/>
              <a:gd name="connsiteY5" fmla="*/ 2469661 h 2471769"/>
              <a:gd name="connsiteX0" fmla="*/ 0 w 2228232"/>
              <a:gd name="connsiteY0" fmla="*/ 1898 h 2469661"/>
              <a:gd name="connsiteX1" fmla="*/ 417540 w 2228232"/>
              <a:gd name="connsiteY1" fmla="*/ 44768 h 2469661"/>
              <a:gd name="connsiteX2" fmla="*/ 858721 w 2228232"/>
              <a:gd name="connsiteY2" fmla="*/ 456375 h 2469661"/>
              <a:gd name="connsiteX3" fmla="*/ 1055813 w 2228232"/>
              <a:gd name="connsiteY3" fmla="*/ 1268195 h 2469661"/>
              <a:gd name="connsiteX4" fmla="*/ 1309887 w 2228232"/>
              <a:gd name="connsiteY4" fmla="*/ 2064167 h 2469661"/>
              <a:gd name="connsiteX5" fmla="*/ 1565685 w 2228232"/>
              <a:gd name="connsiteY5" fmla="*/ 2353606 h 2469661"/>
              <a:gd name="connsiteX6" fmla="*/ 2228232 w 2228232"/>
              <a:gd name="connsiteY6" fmla="*/ 2469661 h 2469661"/>
              <a:gd name="connsiteX0" fmla="*/ 0 w 2228232"/>
              <a:gd name="connsiteY0" fmla="*/ 1898 h 2469661"/>
              <a:gd name="connsiteX1" fmla="*/ 417540 w 2228232"/>
              <a:gd name="connsiteY1" fmla="*/ 44768 h 2469661"/>
              <a:gd name="connsiteX2" fmla="*/ 858721 w 2228232"/>
              <a:gd name="connsiteY2" fmla="*/ 456375 h 2469661"/>
              <a:gd name="connsiteX3" fmla="*/ 1055813 w 2228232"/>
              <a:gd name="connsiteY3" fmla="*/ 1268195 h 2469661"/>
              <a:gd name="connsiteX4" fmla="*/ 1309887 w 2228232"/>
              <a:gd name="connsiteY4" fmla="*/ 2064167 h 2469661"/>
              <a:gd name="connsiteX5" fmla="*/ 1626757 w 2228232"/>
              <a:gd name="connsiteY5" fmla="*/ 2398625 h 2469661"/>
              <a:gd name="connsiteX6" fmla="*/ 2228232 w 2228232"/>
              <a:gd name="connsiteY6" fmla="*/ 2469661 h 2469661"/>
              <a:gd name="connsiteX0" fmla="*/ 0 w 2250440"/>
              <a:gd name="connsiteY0" fmla="*/ 1898 h 2456798"/>
              <a:gd name="connsiteX1" fmla="*/ 417540 w 2250440"/>
              <a:gd name="connsiteY1" fmla="*/ 44768 h 2456798"/>
              <a:gd name="connsiteX2" fmla="*/ 858721 w 2250440"/>
              <a:gd name="connsiteY2" fmla="*/ 456375 h 2456798"/>
              <a:gd name="connsiteX3" fmla="*/ 1055813 w 2250440"/>
              <a:gd name="connsiteY3" fmla="*/ 1268195 h 2456798"/>
              <a:gd name="connsiteX4" fmla="*/ 1309887 w 2250440"/>
              <a:gd name="connsiteY4" fmla="*/ 2064167 h 2456798"/>
              <a:gd name="connsiteX5" fmla="*/ 1626757 w 2250440"/>
              <a:gd name="connsiteY5" fmla="*/ 2398625 h 2456798"/>
              <a:gd name="connsiteX6" fmla="*/ 2250440 w 2250440"/>
              <a:gd name="connsiteY6" fmla="*/ 2456798 h 2456798"/>
              <a:gd name="connsiteX0" fmla="*/ 0 w 2305961"/>
              <a:gd name="connsiteY0" fmla="*/ 1898 h 2476092"/>
              <a:gd name="connsiteX1" fmla="*/ 417540 w 2305961"/>
              <a:gd name="connsiteY1" fmla="*/ 44768 h 2476092"/>
              <a:gd name="connsiteX2" fmla="*/ 858721 w 2305961"/>
              <a:gd name="connsiteY2" fmla="*/ 456375 h 2476092"/>
              <a:gd name="connsiteX3" fmla="*/ 1055813 w 2305961"/>
              <a:gd name="connsiteY3" fmla="*/ 1268195 h 2476092"/>
              <a:gd name="connsiteX4" fmla="*/ 1309887 w 2305961"/>
              <a:gd name="connsiteY4" fmla="*/ 2064167 h 2476092"/>
              <a:gd name="connsiteX5" fmla="*/ 1626757 w 2305961"/>
              <a:gd name="connsiteY5" fmla="*/ 2398625 h 2476092"/>
              <a:gd name="connsiteX6" fmla="*/ 2305961 w 2305961"/>
              <a:gd name="connsiteY6" fmla="*/ 2476092 h 2476092"/>
              <a:gd name="connsiteX0" fmla="*/ 0 w 2305961"/>
              <a:gd name="connsiteY0" fmla="*/ 1898 h 2476092"/>
              <a:gd name="connsiteX1" fmla="*/ 417540 w 2305961"/>
              <a:gd name="connsiteY1" fmla="*/ 44768 h 2476092"/>
              <a:gd name="connsiteX2" fmla="*/ 858721 w 2305961"/>
              <a:gd name="connsiteY2" fmla="*/ 456375 h 2476092"/>
              <a:gd name="connsiteX3" fmla="*/ 1055813 w 2305961"/>
              <a:gd name="connsiteY3" fmla="*/ 1268195 h 2476092"/>
              <a:gd name="connsiteX4" fmla="*/ 1309887 w 2305961"/>
              <a:gd name="connsiteY4" fmla="*/ 2064167 h 2476092"/>
              <a:gd name="connsiteX5" fmla="*/ 1626757 w 2305961"/>
              <a:gd name="connsiteY5" fmla="*/ 2398625 h 2476092"/>
              <a:gd name="connsiteX6" fmla="*/ 2305961 w 2305961"/>
              <a:gd name="connsiteY6" fmla="*/ 2476092 h 2476092"/>
              <a:gd name="connsiteX0" fmla="*/ 0 w 3133219"/>
              <a:gd name="connsiteY0" fmla="*/ 1898 h 2415050"/>
              <a:gd name="connsiteX1" fmla="*/ 417540 w 3133219"/>
              <a:gd name="connsiteY1" fmla="*/ 44768 h 2415050"/>
              <a:gd name="connsiteX2" fmla="*/ 858721 w 3133219"/>
              <a:gd name="connsiteY2" fmla="*/ 456375 h 2415050"/>
              <a:gd name="connsiteX3" fmla="*/ 1055813 w 3133219"/>
              <a:gd name="connsiteY3" fmla="*/ 1268195 h 2415050"/>
              <a:gd name="connsiteX4" fmla="*/ 1309887 w 3133219"/>
              <a:gd name="connsiteY4" fmla="*/ 2064167 h 2415050"/>
              <a:gd name="connsiteX5" fmla="*/ 1626757 w 3133219"/>
              <a:gd name="connsiteY5" fmla="*/ 2398625 h 2415050"/>
              <a:gd name="connsiteX6" fmla="*/ 3133219 w 3133219"/>
              <a:gd name="connsiteY6" fmla="*/ 2360329 h 2415050"/>
              <a:gd name="connsiteX0" fmla="*/ 0 w 2916688"/>
              <a:gd name="connsiteY0" fmla="*/ 1898 h 2488955"/>
              <a:gd name="connsiteX1" fmla="*/ 417540 w 2916688"/>
              <a:gd name="connsiteY1" fmla="*/ 44768 h 2488955"/>
              <a:gd name="connsiteX2" fmla="*/ 858721 w 2916688"/>
              <a:gd name="connsiteY2" fmla="*/ 456375 h 2488955"/>
              <a:gd name="connsiteX3" fmla="*/ 1055813 w 2916688"/>
              <a:gd name="connsiteY3" fmla="*/ 1268195 h 2488955"/>
              <a:gd name="connsiteX4" fmla="*/ 1309887 w 2916688"/>
              <a:gd name="connsiteY4" fmla="*/ 2064167 h 2488955"/>
              <a:gd name="connsiteX5" fmla="*/ 1626757 w 2916688"/>
              <a:gd name="connsiteY5" fmla="*/ 2398625 h 2488955"/>
              <a:gd name="connsiteX6" fmla="*/ 2916688 w 2916688"/>
              <a:gd name="connsiteY6" fmla="*/ 2488955 h 2488955"/>
              <a:gd name="connsiteX0" fmla="*/ 0 w 2916688"/>
              <a:gd name="connsiteY0" fmla="*/ 1898 h 2491262"/>
              <a:gd name="connsiteX1" fmla="*/ 417540 w 2916688"/>
              <a:gd name="connsiteY1" fmla="*/ 44768 h 2491262"/>
              <a:gd name="connsiteX2" fmla="*/ 858721 w 2916688"/>
              <a:gd name="connsiteY2" fmla="*/ 456375 h 2491262"/>
              <a:gd name="connsiteX3" fmla="*/ 1055813 w 2916688"/>
              <a:gd name="connsiteY3" fmla="*/ 1268195 h 2491262"/>
              <a:gd name="connsiteX4" fmla="*/ 1309887 w 2916688"/>
              <a:gd name="connsiteY4" fmla="*/ 2064167 h 2491262"/>
              <a:gd name="connsiteX5" fmla="*/ 1626757 w 2916688"/>
              <a:gd name="connsiteY5" fmla="*/ 2398625 h 2491262"/>
              <a:gd name="connsiteX6" fmla="*/ 2916688 w 2916688"/>
              <a:gd name="connsiteY6" fmla="*/ 2488955 h 2491262"/>
              <a:gd name="connsiteX0" fmla="*/ 0 w 2916688"/>
              <a:gd name="connsiteY0" fmla="*/ 1898 h 2467309"/>
              <a:gd name="connsiteX1" fmla="*/ 417540 w 2916688"/>
              <a:gd name="connsiteY1" fmla="*/ 44768 h 2467309"/>
              <a:gd name="connsiteX2" fmla="*/ 858721 w 2916688"/>
              <a:gd name="connsiteY2" fmla="*/ 456375 h 2467309"/>
              <a:gd name="connsiteX3" fmla="*/ 1055813 w 2916688"/>
              <a:gd name="connsiteY3" fmla="*/ 1268195 h 2467309"/>
              <a:gd name="connsiteX4" fmla="*/ 1309887 w 2916688"/>
              <a:gd name="connsiteY4" fmla="*/ 2064167 h 2467309"/>
              <a:gd name="connsiteX5" fmla="*/ 1626757 w 2916688"/>
              <a:gd name="connsiteY5" fmla="*/ 2398625 h 2467309"/>
              <a:gd name="connsiteX6" fmla="*/ 2916688 w 2916688"/>
              <a:gd name="connsiteY6" fmla="*/ 2463230 h 2467309"/>
              <a:gd name="connsiteX0" fmla="*/ 0 w 2239335"/>
              <a:gd name="connsiteY0" fmla="*/ 1898 h 2473112"/>
              <a:gd name="connsiteX1" fmla="*/ 417540 w 2239335"/>
              <a:gd name="connsiteY1" fmla="*/ 44768 h 2473112"/>
              <a:gd name="connsiteX2" fmla="*/ 858721 w 2239335"/>
              <a:gd name="connsiteY2" fmla="*/ 456375 h 2473112"/>
              <a:gd name="connsiteX3" fmla="*/ 1055813 w 2239335"/>
              <a:gd name="connsiteY3" fmla="*/ 1268195 h 2473112"/>
              <a:gd name="connsiteX4" fmla="*/ 1309887 w 2239335"/>
              <a:gd name="connsiteY4" fmla="*/ 2064167 h 2473112"/>
              <a:gd name="connsiteX5" fmla="*/ 1626757 w 2239335"/>
              <a:gd name="connsiteY5" fmla="*/ 2398625 h 2473112"/>
              <a:gd name="connsiteX6" fmla="*/ 2239335 w 2239335"/>
              <a:gd name="connsiteY6" fmla="*/ 2469662 h 2473112"/>
              <a:gd name="connsiteX0" fmla="*/ 0 w 2239335"/>
              <a:gd name="connsiteY0" fmla="*/ 1898 h 2477200"/>
              <a:gd name="connsiteX1" fmla="*/ 417540 w 2239335"/>
              <a:gd name="connsiteY1" fmla="*/ 44768 h 2477200"/>
              <a:gd name="connsiteX2" fmla="*/ 858721 w 2239335"/>
              <a:gd name="connsiteY2" fmla="*/ 456375 h 2477200"/>
              <a:gd name="connsiteX3" fmla="*/ 1055813 w 2239335"/>
              <a:gd name="connsiteY3" fmla="*/ 1268195 h 2477200"/>
              <a:gd name="connsiteX4" fmla="*/ 1309887 w 2239335"/>
              <a:gd name="connsiteY4" fmla="*/ 2064167 h 2477200"/>
              <a:gd name="connsiteX5" fmla="*/ 1637861 w 2239335"/>
              <a:gd name="connsiteY5" fmla="*/ 2424351 h 2477200"/>
              <a:gd name="connsiteX6" fmla="*/ 2239335 w 2239335"/>
              <a:gd name="connsiteY6" fmla="*/ 2469662 h 2477200"/>
              <a:gd name="connsiteX0" fmla="*/ 0 w 2239335"/>
              <a:gd name="connsiteY0" fmla="*/ 1898 h 2475479"/>
              <a:gd name="connsiteX1" fmla="*/ 417540 w 2239335"/>
              <a:gd name="connsiteY1" fmla="*/ 44768 h 2475479"/>
              <a:gd name="connsiteX2" fmla="*/ 858721 w 2239335"/>
              <a:gd name="connsiteY2" fmla="*/ 456375 h 2475479"/>
              <a:gd name="connsiteX3" fmla="*/ 1055813 w 2239335"/>
              <a:gd name="connsiteY3" fmla="*/ 1268195 h 2475479"/>
              <a:gd name="connsiteX4" fmla="*/ 1309887 w 2239335"/>
              <a:gd name="connsiteY4" fmla="*/ 2064167 h 2475479"/>
              <a:gd name="connsiteX5" fmla="*/ 1637861 w 2239335"/>
              <a:gd name="connsiteY5" fmla="*/ 2424351 h 2475479"/>
              <a:gd name="connsiteX6" fmla="*/ 2239335 w 2239335"/>
              <a:gd name="connsiteY6" fmla="*/ 2469662 h 2475479"/>
              <a:gd name="connsiteX0" fmla="*/ 0 w 2239335"/>
              <a:gd name="connsiteY0" fmla="*/ 1898 h 2475479"/>
              <a:gd name="connsiteX1" fmla="*/ 417540 w 2239335"/>
              <a:gd name="connsiteY1" fmla="*/ 44768 h 2475479"/>
              <a:gd name="connsiteX2" fmla="*/ 858721 w 2239335"/>
              <a:gd name="connsiteY2" fmla="*/ 456375 h 2475479"/>
              <a:gd name="connsiteX3" fmla="*/ 1055813 w 2239335"/>
              <a:gd name="connsiteY3" fmla="*/ 1268195 h 2475479"/>
              <a:gd name="connsiteX4" fmla="*/ 1309887 w 2239335"/>
              <a:gd name="connsiteY4" fmla="*/ 2064167 h 2475479"/>
              <a:gd name="connsiteX5" fmla="*/ 1697083 w 2239335"/>
              <a:gd name="connsiteY5" fmla="*/ 2424351 h 2475479"/>
              <a:gd name="connsiteX6" fmla="*/ 2239335 w 2239335"/>
              <a:gd name="connsiteY6" fmla="*/ 2469662 h 2475479"/>
              <a:gd name="connsiteX0" fmla="*/ 0 w 2239335"/>
              <a:gd name="connsiteY0" fmla="*/ 1898 h 2471766"/>
              <a:gd name="connsiteX1" fmla="*/ 417540 w 2239335"/>
              <a:gd name="connsiteY1" fmla="*/ 44768 h 2471766"/>
              <a:gd name="connsiteX2" fmla="*/ 858721 w 2239335"/>
              <a:gd name="connsiteY2" fmla="*/ 456375 h 2471766"/>
              <a:gd name="connsiteX3" fmla="*/ 1055813 w 2239335"/>
              <a:gd name="connsiteY3" fmla="*/ 1268195 h 2471766"/>
              <a:gd name="connsiteX4" fmla="*/ 1309887 w 2239335"/>
              <a:gd name="connsiteY4" fmla="*/ 2064167 h 2471766"/>
              <a:gd name="connsiteX5" fmla="*/ 1697083 w 2239335"/>
              <a:gd name="connsiteY5" fmla="*/ 2424351 h 2471766"/>
              <a:gd name="connsiteX6" fmla="*/ 2239335 w 2239335"/>
              <a:gd name="connsiteY6" fmla="*/ 2469662 h 2471766"/>
              <a:gd name="connsiteX0" fmla="*/ 0 w 2239335"/>
              <a:gd name="connsiteY0" fmla="*/ 1898 h 2471766"/>
              <a:gd name="connsiteX1" fmla="*/ 417540 w 2239335"/>
              <a:gd name="connsiteY1" fmla="*/ 44768 h 2471766"/>
              <a:gd name="connsiteX2" fmla="*/ 858721 w 2239335"/>
              <a:gd name="connsiteY2" fmla="*/ 456375 h 2471766"/>
              <a:gd name="connsiteX3" fmla="*/ 1055813 w 2239335"/>
              <a:gd name="connsiteY3" fmla="*/ 1268195 h 2471766"/>
              <a:gd name="connsiteX4" fmla="*/ 1309887 w 2239335"/>
              <a:gd name="connsiteY4" fmla="*/ 2064167 h 2471766"/>
              <a:gd name="connsiteX5" fmla="*/ 1697083 w 2239335"/>
              <a:gd name="connsiteY5" fmla="*/ 2424351 h 2471766"/>
              <a:gd name="connsiteX6" fmla="*/ 2239335 w 2239335"/>
              <a:gd name="connsiteY6" fmla="*/ 2469662 h 2471766"/>
              <a:gd name="connsiteX0" fmla="*/ 0 w 2239335"/>
              <a:gd name="connsiteY0" fmla="*/ 1898 h 2470538"/>
              <a:gd name="connsiteX1" fmla="*/ 417540 w 2239335"/>
              <a:gd name="connsiteY1" fmla="*/ 44768 h 2470538"/>
              <a:gd name="connsiteX2" fmla="*/ 858721 w 2239335"/>
              <a:gd name="connsiteY2" fmla="*/ 456375 h 2470538"/>
              <a:gd name="connsiteX3" fmla="*/ 1055813 w 2239335"/>
              <a:gd name="connsiteY3" fmla="*/ 1268195 h 2470538"/>
              <a:gd name="connsiteX4" fmla="*/ 1309887 w 2239335"/>
              <a:gd name="connsiteY4" fmla="*/ 2064167 h 2470538"/>
              <a:gd name="connsiteX5" fmla="*/ 1697083 w 2239335"/>
              <a:gd name="connsiteY5" fmla="*/ 2411488 h 2470538"/>
              <a:gd name="connsiteX6" fmla="*/ 2239335 w 2239335"/>
              <a:gd name="connsiteY6" fmla="*/ 2469662 h 2470538"/>
              <a:gd name="connsiteX0" fmla="*/ 0 w 2239335"/>
              <a:gd name="connsiteY0" fmla="*/ 1898 h 2469662"/>
              <a:gd name="connsiteX1" fmla="*/ 417540 w 2239335"/>
              <a:gd name="connsiteY1" fmla="*/ 44768 h 2469662"/>
              <a:gd name="connsiteX2" fmla="*/ 858721 w 2239335"/>
              <a:gd name="connsiteY2" fmla="*/ 456375 h 2469662"/>
              <a:gd name="connsiteX3" fmla="*/ 1055813 w 2239335"/>
              <a:gd name="connsiteY3" fmla="*/ 1268195 h 2469662"/>
              <a:gd name="connsiteX4" fmla="*/ 1309887 w 2239335"/>
              <a:gd name="connsiteY4" fmla="*/ 2064167 h 2469662"/>
              <a:gd name="connsiteX5" fmla="*/ 2239335 w 2239335"/>
              <a:gd name="connsiteY5" fmla="*/ 2469662 h 2469662"/>
              <a:gd name="connsiteX0" fmla="*/ 0 w 2239335"/>
              <a:gd name="connsiteY0" fmla="*/ 1898 h 2469662"/>
              <a:gd name="connsiteX1" fmla="*/ 417540 w 2239335"/>
              <a:gd name="connsiteY1" fmla="*/ 44768 h 2469662"/>
              <a:gd name="connsiteX2" fmla="*/ 858721 w 2239335"/>
              <a:gd name="connsiteY2" fmla="*/ 456375 h 2469662"/>
              <a:gd name="connsiteX3" fmla="*/ 1055813 w 2239335"/>
              <a:gd name="connsiteY3" fmla="*/ 1268195 h 2469662"/>
              <a:gd name="connsiteX4" fmla="*/ 1309887 w 2239335"/>
              <a:gd name="connsiteY4" fmla="*/ 2064167 h 2469662"/>
              <a:gd name="connsiteX5" fmla="*/ 1580490 w 2239335"/>
              <a:gd name="connsiteY5" fmla="*/ 2227123 h 2469662"/>
              <a:gd name="connsiteX6" fmla="*/ 2239335 w 2239335"/>
              <a:gd name="connsiteY6" fmla="*/ 2469662 h 2469662"/>
              <a:gd name="connsiteX0" fmla="*/ 0 w 2239335"/>
              <a:gd name="connsiteY0" fmla="*/ 1898 h 2469662"/>
              <a:gd name="connsiteX1" fmla="*/ 417540 w 2239335"/>
              <a:gd name="connsiteY1" fmla="*/ 44768 h 2469662"/>
              <a:gd name="connsiteX2" fmla="*/ 858721 w 2239335"/>
              <a:gd name="connsiteY2" fmla="*/ 456375 h 2469662"/>
              <a:gd name="connsiteX3" fmla="*/ 1055813 w 2239335"/>
              <a:gd name="connsiteY3" fmla="*/ 1268195 h 2469662"/>
              <a:gd name="connsiteX4" fmla="*/ 1309887 w 2239335"/>
              <a:gd name="connsiteY4" fmla="*/ 2064167 h 2469662"/>
              <a:gd name="connsiteX5" fmla="*/ 1673024 w 2239335"/>
              <a:gd name="connsiteY5" fmla="*/ 2394337 h 2469662"/>
              <a:gd name="connsiteX6" fmla="*/ 2239335 w 2239335"/>
              <a:gd name="connsiteY6" fmla="*/ 2469662 h 2469662"/>
              <a:gd name="connsiteX0" fmla="*/ 0 w 2239335"/>
              <a:gd name="connsiteY0" fmla="*/ 1898 h 2469662"/>
              <a:gd name="connsiteX1" fmla="*/ 417540 w 2239335"/>
              <a:gd name="connsiteY1" fmla="*/ 44768 h 2469662"/>
              <a:gd name="connsiteX2" fmla="*/ 858721 w 2239335"/>
              <a:gd name="connsiteY2" fmla="*/ 456375 h 2469662"/>
              <a:gd name="connsiteX3" fmla="*/ 1055813 w 2239335"/>
              <a:gd name="connsiteY3" fmla="*/ 1268195 h 2469662"/>
              <a:gd name="connsiteX4" fmla="*/ 1309887 w 2239335"/>
              <a:gd name="connsiteY4" fmla="*/ 2064167 h 2469662"/>
              <a:gd name="connsiteX5" fmla="*/ 1673024 w 2239335"/>
              <a:gd name="connsiteY5" fmla="*/ 2394337 h 2469662"/>
              <a:gd name="connsiteX6" fmla="*/ 2239335 w 2239335"/>
              <a:gd name="connsiteY6" fmla="*/ 2469662 h 2469662"/>
              <a:gd name="connsiteX0" fmla="*/ 0 w 2239335"/>
              <a:gd name="connsiteY0" fmla="*/ 1 h 2467765"/>
              <a:gd name="connsiteX1" fmla="*/ 537532 w 2239335"/>
              <a:gd name="connsiteY1" fmla="*/ 638702 h 2467765"/>
              <a:gd name="connsiteX2" fmla="*/ 858721 w 2239335"/>
              <a:gd name="connsiteY2" fmla="*/ 454478 h 2467765"/>
              <a:gd name="connsiteX3" fmla="*/ 1055813 w 2239335"/>
              <a:gd name="connsiteY3" fmla="*/ 1266298 h 2467765"/>
              <a:gd name="connsiteX4" fmla="*/ 1309887 w 2239335"/>
              <a:gd name="connsiteY4" fmla="*/ 2062270 h 2467765"/>
              <a:gd name="connsiteX5" fmla="*/ 1673024 w 2239335"/>
              <a:gd name="connsiteY5" fmla="*/ 2392440 h 2467765"/>
              <a:gd name="connsiteX6" fmla="*/ 2239335 w 2239335"/>
              <a:gd name="connsiteY6" fmla="*/ 2467765 h 2467765"/>
              <a:gd name="connsiteX0" fmla="*/ 0 w 2239335"/>
              <a:gd name="connsiteY0" fmla="*/ -1 h 2467763"/>
              <a:gd name="connsiteX1" fmla="*/ 537532 w 2239335"/>
              <a:gd name="connsiteY1" fmla="*/ 638700 h 2467763"/>
              <a:gd name="connsiteX2" fmla="*/ 888718 w 2239335"/>
              <a:gd name="connsiteY2" fmla="*/ 1091399 h 2467763"/>
              <a:gd name="connsiteX3" fmla="*/ 1055813 w 2239335"/>
              <a:gd name="connsiteY3" fmla="*/ 1266296 h 2467763"/>
              <a:gd name="connsiteX4" fmla="*/ 1309887 w 2239335"/>
              <a:gd name="connsiteY4" fmla="*/ 2062268 h 2467763"/>
              <a:gd name="connsiteX5" fmla="*/ 1673024 w 2239335"/>
              <a:gd name="connsiteY5" fmla="*/ 2392438 h 2467763"/>
              <a:gd name="connsiteX6" fmla="*/ 2239335 w 2239335"/>
              <a:gd name="connsiteY6" fmla="*/ 2467763 h 2467763"/>
              <a:gd name="connsiteX0" fmla="*/ 0 w 2239335"/>
              <a:gd name="connsiteY0" fmla="*/ 1 h 2467765"/>
              <a:gd name="connsiteX1" fmla="*/ 537532 w 2239335"/>
              <a:gd name="connsiteY1" fmla="*/ 638702 h 2467765"/>
              <a:gd name="connsiteX2" fmla="*/ 888718 w 2239335"/>
              <a:gd name="connsiteY2" fmla="*/ 1091401 h 2467765"/>
              <a:gd name="connsiteX3" fmla="*/ 1055813 w 2239335"/>
              <a:gd name="connsiteY3" fmla="*/ 1636125 h 2467765"/>
              <a:gd name="connsiteX4" fmla="*/ 1309887 w 2239335"/>
              <a:gd name="connsiteY4" fmla="*/ 2062270 h 2467765"/>
              <a:gd name="connsiteX5" fmla="*/ 1673024 w 2239335"/>
              <a:gd name="connsiteY5" fmla="*/ 2392440 h 2467765"/>
              <a:gd name="connsiteX6" fmla="*/ 2239335 w 2239335"/>
              <a:gd name="connsiteY6" fmla="*/ 2467765 h 2467765"/>
              <a:gd name="connsiteX0" fmla="*/ 0 w 2239335"/>
              <a:gd name="connsiteY0" fmla="*/ -1 h 2467763"/>
              <a:gd name="connsiteX1" fmla="*/ 537532 w 2239335"/>
              <a:gd name="connsiteY1" fmla="*/ 638700 h 2467763"/>
              <a:gd name="connsiteX2" fmla="*/ 888718 w 2239335"/>
              <a:gd name="connsiteY2" fmla="*/ 1091399 h 2467763"/>
              <a:gd name="connsiteX3" fmla="*/ 1055813 w 2239335"/>
              <a:gd name="connsiteY3" fmla="*/ 1636123 h 2467763"/>
              <a:gd name="connsiteX4" fmla="*/ 1309887 w 2239335"/>
              <a:gd name="connsiteY4" fmla="*/ 2391002 h 2467763"/>
              <a:gd name="connsiteX5" fmla="*/ 1673024 w 2239335"/>
              <a:gd name="connsiteY5" fmla="*/ 2392438 h 2467763"/>
              <a:gd name="connsiteX6" fmla="*/ 2239335 w 2239335"/>
              <a:gd name="connsiteY6" fmla="*/ 2467763 h 2467763"/>
              <a:gd name="connsiteX0" fmla="*/ 0 w 2239335"/>
              <a:gd name="connsiteY0" fmla="*/ 1 h 2912143"/>
              <a:gd name="connsiteX1" fmla="*/ 537532 w 2239335"/>
              <a:gd name="connsiteY1" fmla="*/ 638702 h 2912143"/>
              <a:gd name="connsiteX2" fmla="*/ 888718 w 2239335"/>
              <a:gd name="connsiteY2" fmla="*/ 1091401 h 2912143"/>
              <a:gd name="connsiteX3" fmla="*/ 1055813 w 2239335"/>
              <a:gd name="connsiteY3" fmla="*/ 1636125 h 2912143"/>
              <a:gd name="connsiteX4" fmla="*/ 1309887 w 2239335"/>
              <a:gd name="connsiteY4" fmla="*/ 2391004 h 2912143"/>
              <a:gd name="connsiteX5" fmla="*/ 1673024 w 2239335"/>
              <a:gd name="connsiteY5" fmla="*/ 2906088 h 2912143"/>
              <a:gd name="connsiteX6" fmla="*/ 2239335 w 2239335"/>
              <a:gd name="connsiteY6" fmla="*/ 2467765 h 2912143"/>
              <a:gd name="connsiteX0" fmla="*/ 0 w 2209337"/>
              <a:gd name="connsiteY0" fmla="*/ -1 h 3063594"/>
              <a:gd name="connsiteX1" fmla="*/ 537532 w 2209337"/>
              <a:gd name="connsiteY1" fmla="*/ 638700 h 3063594"/>
              <a:gd name="connsiteX2" fmla="*/ 888718 w 2209337"/>
              <a:gd name="connsiteY2" fmla="*/ 1091399 h 3063594"/>
              <a:gd name="connsiteX3" fmla="*/ 1055813 w 2209337"/>
              <a:gd name="connsiteY3" fmla="*/ 1636123 h 3063594"/>
              <a:gd name="connsiteX4" fmla="*/ 1309887 w 2209337"/>
              <a:gd name="connsiteY4" fmla="*/ 2391002 h 3063594"/>
              <a:gd name="connsiteX5" fmla="*/ 1673024 w 2209337"/>
              <a:gd name="connsiteY5" fmla="*/ 2906086 h 3063594"/>
              <a:gd name="connsiteX6" fmla="*/ 2209337 w 2209337"/>
              <a:gd name="connsiteY6" fmla="*/ 3063594 h 3063594"/>
              <a:gd name="connsiteX0" fmla="*/ 0 w 2209337"/>
              <a:gd name="connsiteY0" fmla="*/ 1 h 3063596"/>
              <a:gd name="connsiteX1" fmla="*/ 568464 w 2209337"/>
              <a:gd name="connsiteY1" fmla="*/ 726086 h 3063596"/>
              <a:gd name="connsiteX2" fmla="*/ 888718 w 2209337"/>
              <a:gd name="connsiteY2" fmla="*/ 1091401 h 3063596"/>
              <a:gd name="connsiteX3" fmla="*/ 1055813 w 2209337"/>
              <a:gd name="connsiteY3" fmla="*/ 1636125 h 3063596"/>
              <a:gd name="connsiteX4" fmla="*/ 1309887 w 2209337"/>
              <a:gd name="connsiteY4" fmla="*/ 2391004 h 3063596"/>
              <a:gd name="connsiteX5" fmla="*/ 1673024 w 2209337"/>
              <a:gd name="connsiteY5" fmla="*/ 2906088 h 3063596"/>
              <a:gd name="connsiteX6" fmla="*/ 2209337 w 2209337"/>
              <a:gd name="connsiteY6" fmla="*/ 3063596 h 3063596"/>
              <a:gd name="connsiteX0" fmla="*/ 0 w 2209337"/>
              <a:gd name="connsiteY0" fmla="*/ -1 h 3063594"/>
              <a:gd name="connsiteX1" fmla="*/ 568464 w 2209337"/>
              <a:gd name="connsiteY1" fmla="*/ 726084 h 3063594"/>
              <a:gd name="connsiteX2" fmla="*/ 880984 w 2209337"/>
              <a:gd name="connsiteY2" fmla="*/ 1226449 h 3063594"/>
              <a:gd name="connsiteX3" fmla="*/ 1055813 w 2209337"/>
              <a:gd name="connsiteY3" fmla="*/ 1636123 h 3063594"/>
              <a:gd name="connsiteX4" fmla="*/ 1309887 w 2209337"/>
              <a:gd name="connsiteY4" fmla="*/ 2391002 h 3063594"/>
              <a:gd name="connsiteX5" fmla="*/ 1673024 w 2209337"/>
              <a:gd name="connsiteY5" fmla="*/ 2906086 h 3063594"/>
              <a:gd name="connsiteX6" fmla="*/ 2209337 w 2209337"/>
              <a:gd name="connsiteY6" fmla="*/ 3063594 h 3063594"/>
              <a:gd name="connsiteX0" fmla="*/ 0 w 2205471"/>
              <a:gd name="connsiteY0" fmla="*/ 1 h 3000042"/>
              <a:gd name="connsiteX1" fmla="*/ 568464 w 2205471"/>
              <a:gd name="connsiteY1" fmla="*/ 726086 h 3000042"/>
              <a:gd name="connsiteX2" fmla="*/ 880984 w 2205471"/>
              <a:gd name="connsiteY2" fmla="*/ 1226451 h 3000042"/>
              <a:gd name="connsiteX3" fmla="*/ 1055813 w 2205471"/>
              <a:gd name="connsiteY3" fmla="*/ 1636125 h 3000042"/>
              <a:gd name="connsiteX4" fmla="*/ 1309887 w 2205471"/>
              <a:gd name="connsiteY4" fmla="*/ 2391004 h 3000042"/>
              <a:gd name="connsiteX5" fmla="*/ 1673024 w 2205471"/>
              <a:gd name="connsiteY5" fmla="*/ 2906088 h 3000042"/>
              <a:gd name="connsiteX6" fmla="*/ 2205471 w 2205471"/>
              <a:gd name="connsiteY6" fmla="*/ 3000043 h 3000042"/>
              <a:gd name="connsiteX0" fmla="*/ 0 w 2039206"/>
              <a:gd name="connsiteY0" fmla="*/ -1 h 3023874"/>
              <a:gd name="connsiteX1" fmla="*/ 568464 w 2039206"/>
              <a:gd name="connsiteY1" fmla="*/ 726084 h 3023874"/>
              <a:gd name="connsiteX2" fmla="*/ 880984 w 2039206"/>
              <a:gd name="connsiteY2" fmla="*/ 1226449 h 3023874"/>
              <a:gd name="connsiteX3" fmla="*/ 1055813 w 2039206"/>
              <a:gd name="connsiteY3" fmla="*/ 1636123 h 3023874"/>
              <a:gd name="connsiteX4" fmla="*/ 1309887 w 2039206"/>
              <a:gd name="connsiteY4" fmla="*/ 2391002 h 3023874"/>
              <a:gd name="connsiteX5" fmla="*/ 1673024 w 2039206"/>
              <a:gd name="connsiteY5" fmla="*/ 2906086 h 3023874"/>
              <a:gd name="connsiteX6" fmla="*/ 2039206 w 2039206"/>
              <a:gd name="connsiteY6" fmla="*/ 3023874 h 3023874"/>
              <a:gd name="connsiteX0" fmla="*/ 0 w 2039206"/>
              <a:gd name="connsiteY0" fmla="*/ 0 h 3023875"/>
              <a:gd name="connsiteX1" fmla="*/ 594394 w 2039206"/>
              <a:gd name="connsiteY1" fmla="*/ 662000 h 3023875"/>
              <a:gd name="connsiteX2" fmla="*/ 880984 w 2039206"/>
              <a:gd name="connsiteY2" fmla="*/ 1226450 h 3023875"/>
              <a:gd name="connsiteX3" fmla="*/ 1055813 w 2039206"/>
              <a:gd name="connsiteY3" fmla="*/ 1636124 h 3023875"/>
              <a:gd name="connsiteX4" fmla="*/ 1309887 w 2039206"/>
              <a:gd name="connsiteY4" fmla="*/ 2391003 h 3023875"/>
              <a:gd name="connsiteX5" fmla="*/ 1673024 w 2039206"/>
              <a:gd name="connsiteY5" fmla="*/ 2906087 h 3023875"/>
              <a:gd name="connsiteX6" fmla="*/ 2039206 w 2039206"/>
              <a:gd name="connsiteY6" fmla="*/ 3023875 h 3023875"/>
              <a:gd name="connsiteX0" fmla="*/ 0 w 2039206"/>
              <a:gd name="connsiteY0" fmla="*/ 0 h 3023875"/>
              <a:gd name="connsiteX1" fmla="*/ 594394 w 2039206"/>
              <a:gd name="connsiteY1" fmla="*/ 662000 h 3023875"/>
              <a:gd name="connsiteX2" fmla="*/ 927657 w 2039206"/>
              <a:gd name="connsiteY2" fmla="*/ 1194408 h 3023875"/>
              <a:gd name="connsiteX3" fmla="*/ 1055813 w 2039206"/>
              <a:gd name="connsiteY3" fmla="*/ 1636124 h 3023875"/>
              <a:gd name="connsiteX4" fmla="*/ 1309887 w 2039206"/>
              <a:gd name="connsiteY4" fmla="*/ 2391003 h 3023875"/>
              <a:gd name="connsiteX5" fmla="*/ 1673024 w 2039206"/>
              <a:gd name="connsiteY5" fmla="*/ 2906087 h 3023875"/>
              <a:gd name="connsiteX6" fmla="*/ 2039206 w 2039206"/>
              <a:gd name="connsiteY6" fmla="*/ 3023875 h 3023875"/>
              <a:gd name="connsiteX0" fmla="*/ 0 w 2039206"/>
              <a:gd name="connsiteY0" fmla="*/ 0 h 3023875"/>
              <a:gd name="connsiteX1" fmla="*/ 594394 w 2039206"/>
              <a:gd name="connsiteY1" fmla="*/ 662000 h 3023875"/>
              <a:gd name="connsiteX2" fmla="*/ 927657 w 2039206"/>
              <a:gd name="connsiteY2" fmla="*/ 1194408 h 3023875"/>
              <a:gd name="connsiteX3" fmla="*/ 1143972 w 2039206"/>
              <a:gd name="connsiteY3" fmla="*/ 1636124 h 3023875"/>
              <a:gd name="connsiteX4" fmla="*/ 1309887 w 2039206"/>
              <a:gd name="connsiteY4" fmla="*/ 2391003 h 3023875"/>
              <a:gd name="connsiteX5" fmla="*/ 1673024 w 2039206"/>
              <a:gd name="connsiteY5" fmla="*/ 2906087 h 3023875"/>
              <a:gd name="connsiteX6" fmla="*/ 2039206 w 2039206"/>
              <a:gd name="connsiteY6" fmla="*/ 3023875 h 3023875"/>
              <a:gd name="connsiteX0" fmla="*/ 0 w 2039206"/>
              <a:gd name="connsiteY0" fmla="*/ 0 h 3023875"/>
              <a:gd name="connsiteX1" fmla="*/ 594394 w 2039206"/>
              <a:gd name="connsiteY1" fmla="*/ 662000 h 3023875"/>
              <a:gd name="connsiteX2" fmla="*/ 927657 w 2039206"/>
              <a:gd name="connsiteY2" fmla="*/ 1194408 h 3023875"/>
              <a:gd name="connsiteX3" fmla="*/ 1143972 w 2039206"/>
              <a:gd name="connsiteY3" fmla="*/ 1636124 h 3023875"/>
              <a:gd name="connsiteX4" fmla="*/ 1392861 w 2039206"/>
              <a:gd name="connsiteY4" fmla="*/ 2374982 h 3023875"/>
              <a:gd name="connsiteX5" fmla="*/ 1673024 w 2039206"/>
              <a:gd name="connsiteY5" fmla="*/ 2906087 h 3023875"/>
              <a:gd name="connsiteX6" fmla="*/ 2039206 w 2039206"/>
              <a:gd name="connsiteY6" fmla="*/ 3023875 h 3023875"/>
              <a:gd name="connsiteX0" fmla="*/ 0 w 2039206"/>
              <a:gd name="connsiteY0" fmla="*/ 0 h 3023875"/>
              <a:gd name="connsiteX1" fmla="*/ 594394 w 2039206"/>
              <a:gd name="connsiteY1" fmla="*/ 662000 h 3023875"/>
              <a:gd name="connsiteX2" fmla="*/ 927657 w 2039206"/>
              <a:gd name="connsiteY2" fmla="*/ 1194408 h 3023875"/>
              <a:gd name="connsiteX3" fmla="*/ 1143972 w 2039206"/>
              <a:gd name="connsiteY3" fmla="*/ 1636124 h 3023875"/>
              <a:gd name="connsiteX4" fmla="*/ 1392861 w 2039206"/>
              <a:gd name="connsiteY4" fmla="*/ 2374982 h 3023875"/>
              <a:gd name="connsiteX5" fmla="*/ 1771555 w 2039206"/>
              <a:gd name="connsiteY5" fmla="*/ 2858025 h 3023875"/>
              <a:gd name="connsiteX6" fmla="*/ 2039206 w 2039206"/>
              <a:gd name="connsiteY6" fmla="*/ 3023875 h 3023875"/>
              <a:gd name="connsiteX0" fmla="*/ 0 w 2085879"/>
              <a:gd name="connsiteY0" fmla="*/ 0 h 2880368"/>
              <a:gd name="connsiteX1" fmla="*/ 594394 w 2085879"/>
              <a:gd name="connsiteY1" fmla="*/ 662000 h 2880368"/>
              <a:gd name="connsiteX2" fmla="*/ 927657 w 2085879"/>
              <a:gd name="connsiteY2" fmla="*/ 1194408 h 2880368"/>
              <a:gd name="connsiteX3" fmla="*/ 1143972 w 2085879"/>
              <a:gd name="connsiteY3" fmla="*/ 1636124 h 2880368"/>
              <a:gd name="connsiteX4" fmla="*/ 1392861 w 2085879"/>
              <a:gd name="connsiteY4" fmla="*/ 2374982 h 2880368"/>
              <a:gd name="connsiteX5" fmla="*/ 1771555 w 2085879"/>
              <a:gd name="connsiteY5" fmla="*/ 2858025 h 2880368"/>
              <a:gd name="connsiteX6" fmla="*/ 2085879 w 2085879"/>
              <a:gd name="connsiteY6" fmla="*/ 2831624 h 2880368"/>
              <a:gd name="connsiteX0" fmla="*/ 0 w 2085879"/>
              <a:gd name="connsiteY0" fmla="*/ 0 h 2943771"/>
              <a:gd name="connsiteX1" fmla="*/ 594394 w 2085879"/>
              <a:gd name="connsiteY1" fmla="*/ 662000 h 2943771"/>
              <a:gd name="connsiteX2" fmla="*/ 927657 w 2085879"/>
              <a:gd name="connsiteY2" fmla="*/ 1194408 h 2943771"/>
              <a:gd name="connsiteX3" fmla="*/ 1143972 w 2085879"/>
              <a:gd name="connsiteY3" fmla="*/ 1636124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27657 w 2085879"/>
              <a:gd name="connsiteY2" fmla="*/ 1194408 h 2943771"/>
              <a:gd name="connsiteX3" fmla="*/ 1143972 w 2085879"/>
              <a:gd name="connsiteY3" fmla="*/ 1636124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27657 w 2085879"/>
              <a:gd name="connsiteY2" fmla="*/ 1194408 h 2943771"/>
              <a:gd name="connsiteX3" fmla="*/ 1143972 w 2085879"/>
              <a:gd name="connsiteY3" fmla="*/ 1636124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27657 w 2085879"/>
              <a:gd name="connsiteY2" fmla="*/ 1322576 h 2943771"/>
              <a:gd name="connsiteX3" fmla="*/ 1143972 w 2085879"/>
              <a:gd name="connsiteY3" fmla="*/ 1636124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27657 w 2085879"/>
              <a:gd name="connsiteY2" fmla="*/ 1322576 h 2943771"/>
              <a:gd name="connsiteX3" fmla="*/ 1138786 w 2085879"/>
              <a:gd name="connsiteY3" fmla="*/ 1748271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35263 w 2085879"/>
              <a:gd name="connsiteY2" fmla="*/ 1304953 h 2943771"/>
              <a:gd name="connsiteX3" fmla="*/ 1138786 w 2085879"/>
              <a:gd name="connsiteY3" fmla="*/ 1748271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42869 w 2085879"/>
              <a:gd name="connsiteY2" fmla="*/ 1299079 h 2943771"/>
              <a:gd name="connsiteX3" fmla="*/ 1138786 w 2085879"/>
              <a:gd name="connsiteY3" fmla="*/ 1748271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42869 w 2085879"/>
              <a:gd name="connsiteY2" fmla="*/ 1299079 h 2943771"/>
              <a:gd name="connsiteX3" fmla="*/ 1138786 w 2085879"/>
              <a:gd name="connsiteY3" fmla="*/ 1748271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42869 w 2085879"/>
              <a:gd name="connsiteY2" fmla="*/ 1299079 h 2943771"/>
              <a:gd name="connsiteX3" fmla="*/ 1138786 w 2085879"/>
              <a:gd name="connsiteY3" fmla="*/ 1748271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  <a:gd name="connsiteX0" fmla="*/ 0 w 2085879"/>
              <a:gd name="connsiteY0" fmla="*/ 0 h 2943771"/>
              <a:gd name="connsiteX1" fmla="*/ 615138 w 2085879"/>
              <a:gd name="connsiteY1" fmla="*/ 710063 h 2943771"/>
              <a:gd name="connsiteX2" fmla="*/ 948574 w 2085879"/>
              <a:gd name="connsiteY2" fmla="*/ 1293205 h 2943771"/>
              <a:gd name="connsiteX3" fmla="*/ 1138786 w 2085879"/>
              <a:gd name="connsiteY3" fmla="*/ 1748271 h 2943771"/>
              <a:gd name="connsiteX4" fmla="*/ 1392861 w 2085879"/>
              <a:gd name="connsiteY4" fmla="*/ 2374982 h 2943771"/>
              <a:gd name="connsiteX5" fmla="*/ 1771555 w 2085879"/>
              <a:gd name="connsiteY5" fmla="*/ 2858025 h 2943771"/>
              <a:gd name="connsiteX6" fmla="*/ 2085879 w 2085879"/>
              <a:gd name="connsiteY6" fmla="*/ 2943771 h 294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5879" h="2943771">
                <a:moveTo>
                  <a:pt x="0" y="0"/>
                </a:moveTo>
                <a:cubicBezTo>
                  <a:pt x="59736" y="13575"/>
                  <a:pt x="457042" y="494529"/>
                  <a:pt x="615138" y="710063"/>
                </a:cubicBezTo>
                <a:cubicBezTo>
                  <a:pt x="773234" y="925597"/>
                  <a:pt x="841578" y="1082869"/>
                  <a:pt x="948574" y="1293205"/>
                </a:cubicBezTo>
                <a:cubicBezTo>
                  <a:pt x="1059373" y="1527039"/>
                  <a:pt x="1064738" y="1567975"/>
                  <a:pt x="1138786" y="1748271"/>
                </a:cubicBezTo>
                <a:cubicBezTo>
                  <a:pt x="1212834" y="1928567"/>
                  <a:pt x="1293105" y="2166526"/>
                  <a:pt x="1392861" y="2374982"/>
                </a:cubicBezTo>
                <a:cubicBezTo>
                  <a:pt x="1492617" y="2583438"/>
                  <a:pt x="1616647" y="2790443"/>
                  <a:pt x="1771555" y="2858025"/>
                </a:cubicBezTo>
                <a:cubicBezTo>
                  <a:pt x="1926463" y="2925607"/>
                  <a:pt x="1972370" y="2929073"/>
                  <a:pt x="2085879" y="2943771"/>
                </a:cubicBezTo>
              </a:path>
            </a:pathLst>
          </a:custGeom>
          <a:ln w="317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80759" y="309569"/>
            <a:ext cx="1440160" cy="461665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4°C to 6°C</a:t>
            </a:r>
          </a:p>
        </p:txBody>
      </p:sp>
      <p:sp>
        <p:nvSpPr>
          <p:cNvPr id="5" name="Rectangle 4"/>
          <p:cNvSpPr/>
          <p:nvPr/>
        </p:nvSpPr>
        <p:spPr>
          <a:xfrm>
            <a:off x="4292526" y="2987148"/>
            <a:ext cx="1361404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660066"/>
                </a:solidFill>
              </a:rPr>
              <a:t>~1600GtCO</a:t>
            </a:r>
            <a:r>
              <a:rPr lang="en-GB" sz="1600" baseline="-25000" dirty="0" smtClean="0">
                <a:solidFill>
                  <a:srgbClr val="660066"/>
                </a:solidFill>
              </a:rPr>
              <a:t>2</a:t>
            </a:r>
          </a:p>
          <a:p>
            <a:endParaRPr lang="en-GB" sz="1600" baseline="-25000" dirty="0">
              <a:solidFill>
                <a:srgbClr val="660066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479705" y="3137698"/>
            <a:ext cx="1151911" cy="63500"/>
          </a:xfrm>
          <a:custGeom>
            <a:avLst/>
            <a:gdLst>
              <a:gd name="connsiteX0" fmla="*/ 2561 w 1151911"/>
              <a:gd name="connsiteY0" fmla="*/ 0 h 63500"/>
              <a:gd name="connsiteX1" fmla="*/ 180361 w 1151911"/>
              <a:gd name="connsiteY1" fmla="*/ 31750 h 63500"/>
              <a:gd name="connsiteX2" fmla="*/ 1151911 w 1151911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911" h="63500">
                <a:moveTo>
                  <a:pt x="2561" y="0"/>
                </a:moveTo>
                <a:cubicBezTo>
                  <a:pt x="-4318" y="10583"/>
                  <a:pt x="-11197" y="21167"/>
                  <a:pt x="180361" y="31750"/>
                </a:cubicBezTo>
                <a:cubicBezTo>
                  <a:pt x="371919" y="42333"/>
                  <a:pt x="1151911" y="63500"/>
                  <a:pt x="1151911" y="63500"/>
                </a:cubicBezTo>
              </a:path>
            </a:pathLst>
          </a:custGeom>
          <a:ln w="31750">
            <a:solidFill>
              <a:srgbClr val="FF6666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reeform 55"/>
          <p:cNvSpPr/>
          <p:nvPr/>
        </p:nvSpPr>
        <p:spPr>
          <a:xfrm>
            <a:off x="7492405" y="4128298"/>
            <a:ext cx="1151911" cy="63500"/>
          </a:xfrm>
          <a:custGeom>
            <a:avLst/>
            <a:gdLst>
              <a:gd name="connsiteX0" fmla="*/ 2561 w 1151911"/>
              <a:gd name="connsiteY0" fmla="*/ 0 h 63500"/>
              <a:gd name="connsiteX1" fmla="*/ 180361 w 1151911"/>
              <a:gd name="connsiteY1" fmla="*/ 31750 h 63500"/>
              <a:gd name="connsiteX2" fmla="*/ 1151911 w 1151911"/>
              <a:gd name="connsiteY2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911" h="63500">
                <a:moveTo>
                  <a:pt x="2561" y="0"/>
                </a:moveTo>
                <a:cubicBezTo>
                  <a:pt x="-4318" y="10583"/>
                  <a:pt x="-11197" y="21167"/>
                  <a:pt x="180361" y="31750"/>
                </a:cubicBezTo>
                <a:cubicBezTo>
                  <a:pt x="371919" y="42333"/>
                  <a:pt x="1151911" y="63500"/>
                  <a:pt x="1151911" y="63500"/>
                </a:cubicBezTo>
              </a:path>
            </a:pathLst>
          </a:custGeom>
          <a:ln w="31750">
            <a:solidFill>
              <a:srgbClr val="CDCC65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7532886" y="3502550"/>
            <a:ext cx="118762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Median model outcome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81" y="1172744"/>
            <a:ext cx="8247499" cy="3464683"/>
          </a:xfrm>
          <a:prstGeom prst="rect">
            <a:avLst/>
          </a:prstGeom>
        </p:spPr>
      </p:pic>
      <p:pic>
        <p:nvPicPr>
          <p:cNvPr id="63" name="Axe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92" y="1195301"/>
            <a:ext cx="8247499" cy="346468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43469" y="3503269"/>
            <a:ext cx="6715007" cy="49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8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8364" y="3558950"/>
            <a:ext cx="7284569" cy="315217"/>
            <a:chOff x="1031846" y="4881210"/>
            <a:chExt cx="7284569" cy="420288"/>
          </a:xfrm>
        </p:grpSpPr>
        <p:sp>
          <p:nvSpPr>
            <p:cNvPr id="20" name="TextBox 19"/>
            <p:cNvSpPr txBox="1"/>
            <p:nvPr/>
          </p:nvSpPr>
          <p:spPr>
            <a:xfrm>
              <a:off x="1031846" y="4891130"/>
              <a:ext cx="587825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1980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93458" y="4891130"/>
              <a:ext cx="606333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2000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4286" y="4891130"/>
              <a:ext cx="597633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45664" y="4881211"/>
              <a:ext cx="658384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2040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66804" y="4881210"/>
              <a:ext cx="617363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2060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8024" y="4881210"/>
              <a:ext cx="658271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2080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28930" y="4881210"/>
              <a:ext cx="587485" cy="410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2100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64" name="Historical emission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25" y="1177426"/>
            <a:ext cx="8247499" cy="346468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493972" y="2650233"/>
            <a:ext cx="646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2018</a:t>
            </a:r>
            <a:endParaRPr lang="en-US" sz="1400" b="1" dirty="0">
              <a:solidFill>
                <a:schemeClr val="bg2"/>
              </a:solidFill>
            </a:endParaRPr>
          </a:p>
        </p:txBody>
      </p:sp>
      <p:pic>
        <p:nvPicPr>
          <p:cNvPr id="72" name="Zero line" hidden="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16" y="1279376"/>
            <a:ext cx="8247499" cy="3464683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547664" y="-1532706"/>
            <a:ext cx="5400600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GB" sz="4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GB" sz="4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67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1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2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3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4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6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8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8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8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8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8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8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8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8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8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8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8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8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9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4" grpId="0" animBg="1"/>
      <p:bldP spid="18" grpId="0" animBg="1"/>
      <p:bldP spid="6" grpId="0" animBg="1"/>
      <p:bldP spid="9" grpId="0" animBg="1"/>
      <p:bldP spid="29" grpId="0" animBg="1"/>
      <p:bldP spid="30" grpId="0" animBg="1"/>
      <p:bldP spid="38" grpId="0" animBg="1"/>
      <p:bldP spid="2" grpId="0"/>
      <p:bldP spid="33" grpId="0" animBg="1"/>
      <p:bldP spid="40" grpId="0" animBg="1"/>
      <p:bldP spid="5" grpId="0"/>
      <p:bldP spid="13" grpId="0" animBg="1"/>
      <p:bldP spid="56" grpId="0" animBg="1"/>
      <p:bldP spid="48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Tyndall Centre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1203598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pic>
        <p:nvPicPr>
          <p:cNvPr id="7" name="Picture 6" descr="Screenshot 2018-06-21 08.43.3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203598"/>
            <a:ext cx="3672408" cy="1178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1131590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Providing evidence </a:t>
            </a:r>
            <a:r>
              <a:rPr lang="en-US" b="1" dirty="0"/>
              <a:t>to inform society’s transition to a sustainable low-carbon and climate resilient future.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2571750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network of universities bringing together researchers from the social and natural sciences and engineering to develop sustainable responses to climate change. </a:t>
            </a:r>
            <a:r>
              <a:rPr lang="en-US" dirty="0" smtClean="0"/>
              <a:t> </a:t>
            </a:r>
          </a:p>
          <a:p>
            <a:r>
              <a:rPr lang="en-US" dirty="0" smtClean="0"/>
              <a:t>Founded </a:t>
            </a:r>
            <a:r>
              <a:rPr lang="en-US" dirty="0"/>
              <a:t>in 2000 to conduct cutting edge, interdisciplinary research, and provide a conduit between scientists and policymakers.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Nearly </a:t>
            </a:r>
            <a:r>
              <a:rPr lang="en-US" dirty="0"/>
              <a:t>200 members ranging from PhD researchers to </a:t>
            </a:r>
            <a:r>
              <a:rPr lang="en-US" dirty="0" smtClean="0"/>
              <a:t>Professors.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7" y="-20538"/>
            <a:ext cx="7920880" cy="857250"/>
          </a:xfrm>
        </p:spPr>
        <p:txBody>
          <a:bodyPr>
            <a:normAutofit/>
          </a:bodyPr>
          <a:lstStyle/>
          <a:p>
            <a:r>
              <a:rPr lang="mr-IN" b="0" dirty="0" smtClean="0">
                <a:solidFill>
                  <a:schemeClr val="tx1"/>
                </a:solidFill>
              </a:rPr>
              <a:t>…</a:t>
            </a:r>
            <a:r>
              <a:rPr lang="en-GB" b="0" dirty="0" smtClean="0">
                <a:solidFill>
                  <a:schemeClr val="tx1"/>
                </a:solidFill>
              </a:rPr>
              <a:t> alternatively</a:t>
            </a: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1923678"/>
            <a:ext cx="4026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2800" b="1" i="1" dirty="0" smtClean="0">
                <a:solidFill>
                  <a:srgbClr val="660066"/>
                </a:solidFill>
              </a:rPr>
              <a:t>…</a:t>
            </a:r>
            <a:r>
              <a:rPr lang="en-GB" sz="2800" b="1" i="1" dirty="0" smtClean="0">
                <a:solidFill>
                  <a:srgbClr val="660066"/>
                </a:solidFill>
              </a:rPr>
              <a:t> it’s </a:t>
            </a:r>
            <a:r>
              <a:rPr lang="en-GB" sz="2800" b="1" i="1" dirty="0">
                <a:solidFill>
                  <a:srgbClr val="660066"/>
                </a:solidFill>
              </a:rPr>
              <a:t>all about </a:t>
            </a:r>
            <a:r>
              <a:rPr lang="en-GB" sz="2800" b="1" i="1" dirty="0" smtClean="0">
                <a:solidFill>
                  <a:srgbClr val="660066"/>
                </a:solidFill>
              </a:rPr>
              <a:t>pies </a:t>
            </a:r>
            <a:r>
              <a:rPr lang="mr-IN" sz="2800" b="1" i="1" dirty="0" smtClean="0">
                <a:solidFill>
                  <a:srgbClr val="660066"/>
                </a:solidFill>
              </a:rPr>
              <a:t>…</a:t>
            </a:r>
            <a:endParaRPr lang="en-GB" sz="2800" b="1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7" y="-20538"/>
            <a:ext cx="7920880" cy="857250"/>
          </a:xfrm>
        </p:spPr>
        <p:txBody>
          <a:bodyPr>
            <a:norm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So </a:t>
            </a:r>
            <a:r>
              <a:rPr lang="en-GB" b="0" dirty="0" smtClean="0"/>
              <a:t>to limit warming to a</a:t>
            </a:r>
            <a:r>
              <a:rPr lang="en-GB" b="0" dirty="0" smtClean="0">
                <a:solidFill>
                  <a:schemeClr val="tx1"/>
                </a:solidFill>
              </a:rPr>
              <a:t> 2°C rise </a:t>
            </a:r>
            <a:r>
              <a:rPr lang="mr-IN" b="0" dirty="0" smtClean="0">
                <a:solidFill>
                  <a:schemeClr val="tx1"/>
                </a:solidFill>
              </a:rPr>
              <a:t>…</a:t>
            </a:r>
            <a:endParaRPr lang="en-GB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" b="97314" l="443" r="9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372" y="1318079"/>
            <a:ext cx="5176084" cy="364953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TextBox 2"/>
          <p:cNvSpPr txBox="1"/>
          <p:nvPr/>
        </p:nvSpPr>
        <p:spPr>
          <a:xfrm>
            <a:off x="179513" y="1982762"/>
            <a:ext cx="2952328" cy="20615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400" dirty="0"/>
              <a:t>we have a set </a:t>
            </a:r>
            <a:endParaRPr lang="en-GB" sz="2400" dirty="0" smtClean="0"/>
          </a:p>
          <a:p>
            <a:pPr algn="ctr">
              <a:lnSpc>
                <a:spcPct val="110000"/>
              </a:lnSpc>
            </a:pPr>
            <a:r>
              <a:rPr lang="en-GB" sz="2400" dirty="0" smtClean="0"/>
              <a:t>global </a:t>
            </a:r>
            <a:r>
              <a:rPr lang="en-GB" sz="2400" dirty="0"/>
              <a:t>carbon </a:t>
            </a:r>
            <a:r>
              <a:rPr lang="en-GB" sz="2400" dirty="0" smtClean="0"/>
              <a:t>pie</a:t>
            </a:r>
          </a:p>
          <a:p>
            <a:pPr algn="ctr">
              <a:lnSpc>
                <a:spcPct val="110000"/>
              </a:lnSpc>
            </a:pPr>
            <a:endParaRPr lang="en-GB" sz="1000" dirty="0" smtClean="0"/>
          </a:p>
          <a:p>
            <a:pPr algn="ctr">
              <a:lnSpc>
                <a:spcPct val="110000"/>
              </a:lnSpc>
            </a:pPr>
            <a:r>
              <a:rPr lang="en-GB" sz="2000" i="1" dirty="0" smtClean="0"/>
              <a:t>i.e. total CO</a:t>
            </a:r>
            <a:r>
              <a:rPr lang="en-GB" sz="2000" i="1" baseline="-25000" dirty="0" smtClean="0"/>
              <a:t>2</a:t>
            </a:r>
            <a:r>
              <a:rPr lang="en-GB" sz="2000" i="1" dirty="0" smtClean="0"/>
              <a:t> that can be emitted from now to forever </a:t>
            </a:r>
            <a:r>
              <a:rPr lang="mr-IN" sz="2000" i="1" dirty="0" smtClean="0"/>
              <a:t>…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9259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7" y="-20538"/>
            <a:ext cx="7920880" cy="857250"/>
          </a:xfrm>
        </p:spPr>
        <p:txBody>
          <a:bodyPr>
            <a:norm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So to limit warming to a 2°C rise </a:t>
            </a:r>
            <a:r>
              <a:rPr lang="mr-IN" b="0" dirty="0" smtClean="0"/>
              <a:t>…</a:t>
            </a:r>
            <a:endParaRPr lang="en-GB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" b="97314" l="443" r="9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372" y="1318082"/>
            <a:ext cx="5176084" cy="364953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TextBox 2"/>
          <p:cNvSpPr txBox="1"/>
          <p:nvPr/>
        </p:nvSpPr>
        <p:spPr>
          <a:xfrm>
            <a:off x="-108520" y="2211713"/>
            <a:ext cx="3672408" cy="12313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mr-IN" sz="2300" dirty="0" smtClean="0"/>
              <a:t>…</a:t>
            </a:r>
            <a:r>
              <a:rPr lang="en-GB" sz="2300" dirty="0" smtClean="0"/>
              <a:t> this needs to be split    </a:t>
            </a:r>
          </a:p>
          <a:p>
            <a:pPr algn="ctr">
              <a:lnSpc>
                <a:spcPct val="110000"/>
              </a:lnSpc>
            </a:pPr>
            <a:r>
              <a:rPr lang="en-GB" sz="2300" b="1" dirty="0">
                <a:solidFill>
                  <a:srgbClr val="660066"/>
                </a:solidFill>
              </a:rPr>
              <a:t> </a:t>
            </a:r>
            <a:r>
              <a:rPr lang="en-GB" sz="2300" b="1" dirty="0" smtClean="0">
                <a:solidFill>
                  <a:srgbClr val="660066"/>
                </a:solidFill>
              </a:rPr>
              <a:t>  equitably </a:t>
            </a:r>
            <a:r>
              <a:rPr lang="en-GB" sz="2300" dirty="0" smtClean="0"/>
              <a:t>amongst </a:t>
            </a:r>
          </a:p>
          <a:p>
            <a:pPr algn="ctr">
              <a:lnSpc>
                <a:spcPct val="110000"/>
              </a:lnSpc>
            </a:pPr>
            <a:r>
              <a:rPr lang="en-GB" sz="2300" dirty="0"/>
              <a:t> </a:t>
            </a:r>
            <a:r>
              <a:rPr lang="en-GB" sz="2300" dirty="0" smtClean="0"/>
              <a:t>    all of the world’s nations </a:t>
            </a:r>
            <a:endParaRPr lang="en-GB" sz="2300" dirty="0"/>
          </a:p>
        </p:txBody>
      </p:sp>
      <p:sp>
        <p:nvSpPr>
          <p:cNvPr id="5" name="Freeform 4"/>
          <p:cNvSpPr/>
          <p:nvPr/>
        </p:nvSpPr>
        <p:spPr>
          <a:xfrm>
            <a:off x="3995935" y="1609725"/>
            <a:ext cx="4286250" cy="2571750"/>
          </a:xfrm>
          <a:custGeom>
            <a:avLst/>
            <a:gdLst>
              <a:gd name="connsiteX0" fmla="*/ 425450 w 4286250"/>
              <a:gd name="connsiteY0" fmla="*/ 523875 h 2571750"/>
              <a:gd name="connsiteX1" fmla="*/ 546100 w 4286250"/>
              <a:gd name="connsiteY1" fmla="*/ 434975 h 2571750"/>
              <a:gd name="connsiteX2" fmla="*/ 650875 w 4286250"/>
              <a:gd name="connsiteY2" fmla="*/ 365125 h 2571750"/>
              <a:gd name="connsiteX3" fmla="*/ 755650 w 4286250"/>
              <a:gd name="connsiteY3" fmla="*/ 323850 h 2571750"/>
              <a:gd name="connsiteX4" fmla="*/ 822325 w 4286250"/>
              <a:gd name="connsiteY4" fmla="*/ 269875 h 2571750"/>
              <a:gd name="connsiteX5" fmla="*/ 936625 w 4286250"/>
              <a:gd name="connsiteY5" fmla="*/ 257175 h 2571750"/>
              <a:gd name="connsiteX6" fmla="*/ 1050925 w 4286250"/>
              <a:gd name="connsiteY6" fmla="*/ 158750 h 2571750"/>
              <a:gd name="connsiteX7" fmla="*/ 1184275 w 4286250"/>
              <a:gd name="connsiteY7" fmla="*/ 171450 h 2571750"/>
              <a:gd name="connsiteX8" fmla="*/ 1257300 w 4286250"/>
              <a:gd name="connsiteY8" fmla="*/ 177800 h 2571750"/>
              <a:gd name="connsiteX9" fmla="*/ 1311275 w 4286250"/>
              <a:gd name="connsiteY9" fmla="*/ 92075 h 2571750"/>
              <a:gd name="connsiteX10" fmla="*/ 1397000 w 4286250"/>
              <a:gd name="connsiteY10" fmla="*/ 98425 h 2571750"/>
              <a:gd name="connsiteX11" fmla="*/ 1460500 w 4286250"/>
              <a:gd name="connsiteY11" fmla="*/ 92075 h 2571750"/>
              <a:gd name="connsiteX12" fmla="*/ 1536700 w 4286250"/>
              <a:gd name="connsiteY12" fmla="*/ 57150 h 2571750"/>
              <a:gd name="connsiteX13" fmla="*/ 1603375 w 4286250"/>
              <a:gd name="connsiteY13" fmla="*/ 57150 h 2571750"/>
              <a:gd name="connsiteX14" fmla="*/ 1654175 w 4286250"/>
              <a:gd name="connsiteY14" fmla="*/ 60325 h 2571750"/>
              <a:gd name="connsiteX15" fmla="*/ 1743075 w 4286250"/>
              <a:gd name="connsiteY15" fmla="*/ 53975 h 2571750"/>
              <a:gd name="connsiteX16" fmla="*/ 1803400 w 4286250"/>
              <a:gd name="connsiteY16" fmla="*/ 9525 h 2571750"/>
              <a:gd name="connsiteX17" fmla="*/ 1828800 w 4286250"/>
              <a:gd name="connsiteY17" fmla="*/ 9525 h 2571750"/>
              <a:gd name="connsiteX18" fmla="*/ 1873250 w 4286250"/>
              <a:gd name="connsiteY18" fmla="*/ 9525 h 2571750"/>
              <a:gd name="connsiteX19" fmla="*/ 1917700 w 4286250"/>
              <a:gd name="connsiteY19" fmla="*/ 31750 h 2571750"/>
              <a:gd name="connsiteX20" fmla="*/ 1946275 w 4286250"/>
              <a:gd name="connsiteY20" fmla="*/ 66675 h 2571750"/>
              <a:gd name="connsiteX21" fmla="*/ 2076450 w 4286250"/>
              <a:gd name="connsiteY21" fmla="*/ 0 h 2571750"/>
              <a:gd name="connsiteX22" fmla="*/ 2159000 w 4286250"/>
              <a:gd name="connsiteY22" fmla="*/ 12700 h 2571750"/>
              <a:gd name="connsiteX23" fmla="*/ 2257425 w 4286250"/>
              <a:gd name="connsiteY23" fmla="*/ 47625 h 2571750"/>
              <a:gd name="connsiteX24" fmla="*/ 2317750 w 4286250"/>
              <a:gd name="connsiteY24" fmla="*/ 12700 h 2571750"/>
              <a:gd name="connsiteX25" fmla="*/ 2530475 w 4286250"/>
              <a:gd name="connsiteY25" fmla="*/ 79375 h 2571750"/>
              <a:gd name="connsiteX26" fmla="*/ 2606675 w 4286250"/>
              <a:gd name="connsiteY26" fmla="*/ 34925 h 2571750"/>
              <a:gd name="connsiteX27" fmla="*/ 2705100 w 4286250"/>
              <a:gd name="connsiteY27" fmla="*/ 82550 h 2571750"/>
              <a:gd name="connsiteX28" fmla="*/ 2870200 w 4286250"/>
              <a:gd name="connsiteY28" fmla="*/ 79375 h 2571750"/>
              <a:gd name="connsiteX29" fmla="*/ 2962275 w 4286250"/>
              <a:gd name="connsiteY29" fmla="*/ 136525 h 2571750"/>
              <a:gd name="connsiteX30" fmla="*/ 3127375 w 4286250"/>
              <a:gd name="connsiteY30" fmla="*/ 142875 h 2571750"/>
              <a:gd name="connsiteX31" fmla="*/ 3171825 w 4286250"/>
              <a:gd name="connsiteY31" fmla="*/ 209550 h 2571750"/>
              <a:gd name="connsiteX32" fmla="*/ 3267075 w 4286250"/>
              <a:gd name="connsiteY32" fmla="*/ 225425 h 2571750"/>
              <a:gd name="connsiteX33" fmla="*/ 3311525 w 4286250"/>
              <a:gd name="connsiteY33" fmla="*/ 225425 h 2571750"/>
              <a:gd name="connsiteX34" fmla="*/ 3352800 w 4286250"/>
              <a:gd name="connsiteY34" fmla="*/ 222250 h 2571750"/>
              <a:gd name="connsiteX35" fmla="*/ 3390900 w 4286250"/>
              <a:gd name="connsiteY35" fmla="*/ 301625 h 2571750"/>
              <a:gd name="connsiteX36" fmla="*/ 3594100 w 4286250"/>
              <a:gd name="connsiteY36" fmla="*/ 298450 h 2571750"/>
              <a:gd name="connsiteX37" fmla="*/ 3600450 w 4286250"/>
              <a:gd name="connsiteY37" fmla="*/ 393700 h 2571750"/>
              <a:gd name="connsiteX38" fmla="*/ 3768725 w 4286250"/>
              <a:gd name="connsiteY38" fmla="*/ 415925 h 2571750"/>
              <a:gd name="connsiteX39" fmla="*/ 3784600 w 4286250"/>
              <a:gd name="connsiteY39" fmla="*/ 482600 h 2571750"/>
              <a:gd name="connsiteX40" fmla="*/ 3879850 w 4286250"/>
              <a:gd name="connsiteY40" fmla="*/ 539750 h 2571750"/>
              <a:gd name="connsiteX41" fmla="*/ 3940175 w 4286250"/>
              <a:gd name="connsiteY41" fmla="*/ 533400 h 2571750"/>
              <a:gd name="connsiteX42" fmla="*/ 3940175 w 4286250"/>
              <a:gd name="connsiteY42" fmla="*/ 631825 h 2571750"/>
              <a:gd name="connsiteX43" fmla="*/ 3975100 w 4286250"/>
              <a:gd name="connsiteY43" fmla="*/ 676275 h 2571750"/>
              <a:gd name="connsiteX44" fmla="*/ 4048125 w 4286250"/>
              <a:gd name="connsiteY44" fmla="*/ 682625 h 2571750"/>
              <a:gd name="connsiteX45" fmla="*/ 4048125 w 4286250"/>
              <a:gd name="connsiteY45" fmla="*/ 682625 h 2571750"/>
              <a:gd name="connsiteX46" fmla="*/ 4070350 w 4286250"/>
              <a:gd name="connsiteY46" fmla="*/ 758825 h 2571750"/>
              <a:gd name="connsiteX47" fmla="*/ 4076700 w 4286250"/>
              <a:gd name="connsiteY47" fmla="*/ 793750 h 2571750"/>
              <a:gd name="connsiteX48" fmla="*/ 4149725 w 4286250"/>
              <a:gd name="connsiteY48" fmla="*/ 822325 h 2571750"/>
              <a:gd name="connsiteX49" fmla="*/ 4149725 w 4286250"/>
              <a:gd name="connsiteY49" fmla="*/ 822325 h 2571750"/>
              <a:gd name="connsiteX50" fmla="*/ 4187825 w 4286250"/>
              <a:gd name="connsiteY50" fmla="*/ 841375 h 2571750"/>
              <a:gd name="connsiteX51" fmla="*/ 4143375 w 4286250"/>
              <a:gd name="connsiteY51" fmla="*/ 920750 h 2571750"/>
              <a:gd name="connsiteX52" fmla="*/ 4194175 w 4286250"/>
              <a:gd name="connsiteY52" fmla="*/ 993775 h 2571750"/>
              <a:gd name="connsiteX53" fmla="*/ 4244975 w 4286250"/>
              <a:gd name="connsiteY53" fmla="*/ 1022350 h 2571750"/>
              <a:gd name="connsiteX54" fmla="*/ 4200525 w 4286250"/>
              <a:gd name="connsiteY54" fmla="*/ 1101725 h 2571750"/>
              <a:gd name="connsiteX55" fmla="*/ 4283075 w 4286250"/>
              <a:gd name="connsiteY55" fmla="*/ 1196975 h 2571750"/>
              <a:gd name="connsiteX56" fmla="*/ 4229100 w 4286250"/>
              <a:gd name="connsiteY56" fmla="*/ 1266825 h 2571750"/>
              <a:gd name="connsiteX57" fmla="*/ 4225925 w 4286250"/>
              <a:gd name="connsiteY57" fmla="*/ 1295400 h 2571750"/>
              <a:gd name="connsiteX58" fmla="*/ 4286250 w 4286250"/>
              <a:gd name="connsiteY58" fmla="*/ 1381125 h 2571750"/>
              <a:gd name="connsiteX59" fmla="*/ 4216400 w 4286250"/>
              <a:gd name="connsiteY59" fmla="*/ 1431925 h 2571750"/>
              <a:gd name="connsiteX60" fmla="*/ 4187825 w 4286250"/>
              <a:gd name="connsiteY60" fmla="*/ 1457325 h 2571750"/>
              <a:gd name="connsiteX61" fmla="*/ 4216400 w 4286250"/>
              <a:gd name="connsiteY61" fmla="*/ 1568450 h 2571750"/>
              <a:gd name="connsiteX62" fmla="*/ 4152900 w 4286250"/>
              <a:gd name="connsiteY62" fmla="*/ 1603375 h 2571750"/>
              <a:gd name="connsiteX63" fmla="*/ 4114800 w 4286250"/>
              <a:gd name="connsiteY63" fmla="*/ 1635125 h 2571750"/>
              <a:gd name="connsiteX64" fmla="*/ 4108450 w 4286250"/>
              <a:gd name="connsiteY64" fmla="*/ 1714500 h 2571750"/>
              <a:gd name="connsiteX65" fmla="*/ 4102100 w 4286250"/>
              <a:gd name="connsiteY65" fmla="*/ 1755775 h 2571750"/>
              <a:gd name="connsiteX66" fmla="*/ 4022725 w 4286250"/>
              <a:gd name="connsiteY66" fmla="*/ 1781175 h 2571750"/>
              <a:gd name="connsiteX67" fmla="*/ 3994150 w 4286250"/>
              <a:gd name="connsiteY67" fmla="*/ 1800225 h 2571750"/>
              <a:gd name="connsiteX68" fmla="*/ 3959225 w 4286250"/>
              <a:gd name="connsiteY68" fmla="*/ 1920875 h 2571750"/>
              <a:gd name="connsiteX69" fmla="*/ 3844925 w 4286250"/>
              <a:gd name="connsiteY69" fmla="*/ 1965325 h 2571750"/>
              <a:gd name="connsiteX70" fmla="*/ 3800475 w 4286250"/>
              <a:gd name="connsiteY70" fmla="*/ 2038350 h 2571750"/>
              <a:gd name="connsiteX71" fmla="*/ 3736975 w 4286250"/>
              <a:gd name="connsiteY71" fmla="*/ 2117725 h 2571750"/>
              <a:gd name="connsiteX72" fmla="*/ 3606800 w 4286250"/>
              <a:gd name="connsiteY72" fmla="*/ 2105025 h 2571750"/>
              <a:gd name="connsiteX73" fmla="*/ 3606800 w 4286250"/>
              <a:gd name="connsiteY73" fmla="*/ 2101850 h 2571750"/>
              <a:gd name="connsiteX74" fmla="*/ 3521075 w 4286250"/>
              <a:gd name="connsiteY74" fmla="*/ 2178050 h 2571750"/>
              <a:gd name="connsiteX75" fmla="*/ 3473450 w 4286250"/>
              <a:gd name="connsiteY75" fmla="*/ 2251075 h 2571750"/>
              <a:gd name="connsiteX76" fmla="*/ 3282950 w 4286250"/>
              <a:gd name="connsiteY76" fmla="*/ 2241550 h 2571750"/>
              <a:gd name="connsiteX77" fmla="*/ 3232150 w 4286250"/>
              <a:gd name="connsiteY77" fmla="*/ 2317750 h 2571750"/>
              <a:gd name="connsiteX78" fmla="*/ 3168650 w 4286250"/>
              <a:gd name="connsiteY78" fmla="*/ 2368550 h 2571750"/>
              <a:gd name="connsiteX79" fmla="*/ 3041650 w 4286250"/>
              <a:gd name="connsiteY79" fmla="*/ 2346325 h 2571750"/>
              <a:gd name="connsiteX80" fmla="*/ 2974975 w 4286250"/>
              <a:gd name="connsiteY80" fmla="*/ 2362200 h 2571750"/>
              <a:gd name="connsiteX81" fmla="*/ 2847975 w 4286250"/>
              <a:gd name="connsiteY81" fmla="*/ 2457450 h 2571750"/>
              <a:gd name="connsiteX82" fmla="*/ 2682875 w 4286250"/>
              <a:gd name="connsiteY82" fmla="*/ 2419350 h 2571750"/>
              <a:gd name="connsiteX83" fmla="*/ 2616200 w 4286250"/>
              <a:gd name="connsiteY83" fmla="*/ 2425700 h 2571750"/>
              <a:gd name="connsiteX84" fmla="*/ 2524125 w 4286250"/>
              <a:gd name="connsiteY84" fmla="*/ 2498725 h 2571750"/>
              <a:gd name="connsiteX85" fmla="*/ 2524125 w 4286250"/>
              <a:gd name="connsiteY85" fmla="*/ 2495550 h 2571750"/>
              <a:gd name="connsiteX86" fmla="*/ 2466975 w 4286250"/>
              <a:gd name="connsiteY86" fmla="*/ 2530475 h 2571750"/>
              <a:gd name="connsiteX87" fmla="*/ 2343150 w 4286250"/>
              <a:gd name="connsiteY87" fmla="*/ 2473325 h 2571750"/>
              <a:gd name="connsiteX88" fmla="*/ 2298700 w 4286250"/>
              <a:gd name="connsiteY88" fmla="*/ 2460625 h 2571750"/>
              <a:gd name="connsiteX89" fmla="*/ 2124075 w 4286250"/>
              <a:gd name="connsiteY89" fmla="*/ 2571750 h 2571750"/>
              <a:gd name="connsiteX90" fmla="*/ 1978025 w 4286250"/>
              <a:gd name="connsiteY90" fmla="*/ 2482850 h 2571750"/>
              <a:gd name="connsiteX91" fmla="*/ 1901825 w 4286250"/>
              <a:gd name="connsiteY91" fmla="*/ 2457450 h 2571750"/>
              <a:gd name="connsiteX92" fmla="*/ 1765300 w 4286250"/>
              <a:gd name="connsiteY92" fmla="*/ 2540000 h 2571750"/>
              <a:gd name="connsiteX93" fmla="*/ 1730375 w 4286250"/>
              <a:gd name="connsiteY93" fmla="*/ 2543175 h 2571750"/>
              <a:gd name="connsiteX94" fmla="*/ 1682750 w 4286250"/>
              <a:gd name="connsiteY94" fmla="*/ 2482850 h 2571750"/>
              <a:gd name="connsiteX95" fmla="*/ 1603375 w 4286250"/>
              <a:gd name="connsiteY95" fmla="*/ 2444750 h 2571750"/>
              <a:gd name="connsiteX96" fmla="*/ 1536700 w 4286250"/>
              <a:gd name="connsiteY96" fmla="*/ 2438400 h 2571750"/>
              <a:gd name="connsiteX97" fmla="*/ 1403350 w 4286250"/>
              <a:gd name="connsiteY97" fmla="*/ 2479675 h 2571750"/>
              <a:gd name="connsiteX98" fmla="*/ 1346200 w 4286250"/>
              <a:gd name="connsiteY98" fmla="*/ 2473325 h 2571750"/>
              <a:gd name="connsiteX99" fmla="*/ 1282700 w 4286250"/>
              <a:gd name="connsiteY99" fmla="*/ 2397125 h 2571750"/>
              <a:gd name="connsiteX100" fmla="*/ 1254125 w 4286250"/>
              <a:gd name="connsiteY100" fmla="*/ 2368550 h 2571750"/>
              <a:gd name="connsiteX101" fmla="*/ 1143000 w 4286250"/>
              <a:gd name="connsiteY101" fmla="*/ 2371725 h 2571750"/>
              <a:gd name="connsiteX102" fmla="*/ 1047750 w 4286250"/>
              <a:gd name="connsiteY102" fmla="*/ 2397125 h 2571750"/>
              <a:gd name="connsiteX103" fmla="*/ 1006475 w 4286250"/>
              <a:gd name="connsiteY103" fmla="*/ 2330450 h 2571750"/>
              <a:gd name="connsiteX104" fmla="*/ 962025 w 4286250"/>
              <a:gd name="connsiteY104" fmla="*/ 2282825 h 2571750"/>
              <a:gd name="connsiteX105" fmla="*/ 876300 w 4286250"/>
              <a:gd name="connsiteY105" fmla="*/ 2251075 h 2571750"/>
              <a:gd name="connsiteX106" fmla="*/ 771525 w 4286250"/>
              <a:gd name="connsiteY106" fmla="*/ 2273300 h 2571750"/>
              <a:gd name="connsiteX107" fmla="*/ 771525 w 4286250"/>
              <a:gd name="connsiteY107" fmla="*/ 2273300 h 2571750"/>
              <a:gd name="connsiteX108" fmla="*/ 714375 w 4286250"/>
              <a:gd name="connsiteY108" fmla="*/ 2197100 h 2571750"/>
              <a:gd name="connsiteX109" fmla="*/ 628650 w 4286250"/>
              <a:gd name="connsiteY109" fmla="*/ 2130425 h 2571750"/>
              <a:gd name="connsiteX110" fmla="*/ 539750 w 4286250"/>
              <a:gd name="connsiteY110" fmla="*/ 2127250 h 2571750"/>
              <a:gd name="connsiteX111" fmla="*/ 473075 w 4286250"/>
              <a:gd name="connsiteY111" fmla="*/ 2136775 h 2571750"/>
              <a:gd name="connsiteX112" fmla="*/ 438150 w 4286250"/>
              <a:gd name="connsiteY112" fmla="*/ 2082800 h 2571750"/>
              <a:gd name="connsiteX113" fmla="*/ 431800 w 4286250"/>
              <a:gd name="connsiteY113" fmla="*/ 2047875 h 2571750"/>
              <a:gd name="connsiteX114" fmla="*/ 342900 w 4286250"/>
              <a:gd name="connsiteY114" fmla="*/ 1978025 h 2571750"/>
              <a:gd name="connsiteX115" fmla="*/ 282575 w 4286250"/>
              <a:gd name="connsiteY115" fmla="*/ 1990725 h 2571750"/>
              <a:gd name="connsiteX116" fmla="*/ 257175 w 4286250"/>
              <a:gd name="connsiteY116" fmla="*/ 1946275 h 2571750"/>
              <a:gd name="connsiteX117" fmla="*/ 254000 w 4286250"/>
              <a:gd name="connsiteY117" fmla="*/ 1857375 h 2571750"/>
              <a:gd name="connsiteX118" fmla="*/ 203200 w 4286250"/>
              <a:gd name="connsiteY118" fmla="*/ 1809750 h 2571750"/>
              <a:gd name="connsiteX119" fmla="*/ 127000 w 4286250"/>
              <a:gd name="connsiteY119" fmla="*/ 1784350 h 2571750"/>
              <a:gd name="connsiteX120" fmla="*/ 127000 w 4286250"/>
              <a:gd name="connsiteY120" fmla="*/ 1720850 h 2571750"/>
              <a:gd name="connsiteX121" fmla="*/ 88900 w 4286250"/>
              <a:gd name="connsiteY121" fmla="*/ 1635125 h 2571750"/>
              <a:gd name="connsiteX122" fmla="*/ 50800 w 4286250"/>
              <a:gd name="connsiteY122" fmla="*/ 1609725 h 2571750"/>
              <a:gd name="connsiteX123" fmla="*/ 50800 w 4286250"/>
              <a:gd name="connsiteY123" fmla="*/ 1511300 h 2571750"/>
              <a:gd name="connsiteX124" fmla="*/ 12700 w 4286250"/>
              <a:gd name="connsiteY124" fmla="*/ 1428750 h 2571750"/>
              <a:gd name="connsiteX125" fmla="*/ 3175 w 4286250"/>
              <a:gd name="connsiteY125" fmla="*/ 1384300 h 2571750"/>
              <a:gd name="connsiteX126" fmla="*/ 12700 w 4286250"/>
              <a:gd name="connsiteY126" fmla="*/ 1323975 h 2571750"/>
              <a:gd name="connsiteX127" fmla="*/ 0 w 4286250"/>
              <a:gd name="connsiteY127" fmla="*/ 1247775 h 2571750"/>
              <a:gd name="connsiteX128" fmla="*/ 0 w 4286250"/>
              <a:gd name="connsiteY128" fmla="*/ 1200150 h 2571750"/>
              <a:gd name="connsiteX129" fmla="*/ 25400 w 4286250"/>
              <a:gd name="connsiteY129" fmla="*/ 1139825 h 2571750"/>
              <a:gd name="connsiteX130" fmla="*/ 22225 w 4286250"/>
              <a:gd name="connsiteY130" fmla="*/ 1095375 h 2571750"/>
              <a:gd name="connsiteX131" fmla="*/ 66675 w 4286250"/>
              <a:gd name="connsiteY131" fmla="*/ 1057275 h 2571750"/>
              <a:gd name="connsiteX132" fmla="*/ 85725 w 4286250"/>
              <a:gd name="connsiteY132" fmla="*/ 939800 h 2571750"/>
              <a:gd name="connsiteX133" fmla="*/ 133350 w 4286250"/>
              <a:gd name="connsiteY133" fmla="*/ 869950 h 2571750"/>
              <a:gd name="connsiteX134" fmla="*/ 171450 w 4286250"/>
              <a:gd name="connsiteY134" fmla="*/ 835025 h 2571750"/>
              <a:gd name="connsiteX135" fmla="*/ 187325 w 4286250"/>
              <a:gd name="connsiteY135" fmla="*/ 777875 h 2571750"/>
              <a:gd name="connsiteX136" fmla="*/ 231775 w 4286250"/>
              <a:gd name="connsiteY136" fmla="*/ 720725 h 2571750"/>
              <a:gd name="connsiteX137" fmla="*/ 298450 w 4286250"/>
              <a:gd name="connsiteY137" fmla="*/ 647700 h 2571750"/>
              <a:gd name="connsiteX138" fmla="*/ 355600 w 4286250"/>
              <a:gd name="connsiteY138" fmla="*/ 606425 h 2571750"/>
              <a:gd name="connsiteX139" fmla="*/ 377825 w 4286250"/>
              <a:gd name="connsiteY139" fmla="*/ 565150 h 2571750"/>
              <a:gd name="connsiteX140" fmla="*/ 425450 w 4286250"/>
              <a:gd name="connsiteY140" fmla="*/ 523875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6250" h="2571750">
                <a:moveTo>
                  <a:pt x="425450" y="523875"/>
                </a:moveTo>
                <a:lnTo>
                  <a:pt x="546100" y="434975"/>
                </a:lnTo>
                <a:lnTo>
                  <a:pt x="650875" y="365125"/>
                </a:lnTo>
                <a:lnTo>
                  <a:pt x="755650" y="323850"/>
                </a:lnTo>
                <a:lnTo>
                  <a:pt x="822325" y="269875"/>
                </a:lnTo>
                <a:lnTo>
                  <a:pt x="936625" y="257175"/>
                </a:lnTo>
                <a:lnTo>
                  <a:pt x="1050925" y="158750"/>
                </a:lnTo>
                <a:lnTo>
                  <a:pt x="1184275" y="171450"/>
                </a:lnTo>
                <a:lnTo>
                  <a:pt x="1257300" y="177800"/>
                </a:lnTo>
                <a:lnTo>
                  <a:pt x="1311275" y="92075"/>
                </a:lnTo>
                <a:lnTo>
                  <a:pt x="1397000" y="98425"/>
                </a:lnTo>
                <a:lnTo>
                  <a:pt x="1460500" y="92075"/>
                </a:lnTo>
                <a:lnTo>
                  <a:pt x="1536700" y="57150"/>
                </a:lnTo>
                <a:lnTo>
                  <a:pt x="1603375" y="57150"/>
                </a:lnTo>
                <a:lnTo>
                  <a:pt x="1654175" y="60325"/>
                </a:lnTo>
                <a:lnTo>
                  <a:pt x="1743075" y="53975"/>
                </a:lnTo>
                <a:lnTo>
                  <a:pt x="1803400" y="9525"/>
                </a:lnTo>
                <a:lnTo>
                  <a:pt x="1828800" y="9525"/>
                </a:lnTo>
                <a:lnTo>
                  <a:pt x="1873250" y="9525"/>
                </a:lnTo>
                <a:lnTo>
                  <a:pt x="1917700" y="31750"/>
                </a:lnTo>
                <a:lnTo>
                  <a:pt x="1946275" y="66675"/>
                </a:lnTo>
                <a:lnTo>
                  <a:pt x="2076450" y="0"/>
                </a:lnTo>
                <a:lnTo>
                  <a:pt x="2159000" y="12700"/>
                </a:lnTo>
                <a:lnTo>
                  <a:pt x="2257425" y="47625"/>
                </a:lnTo>
                <a:lnTo>
                  <a:pt x="2317750" y="12700"/>
                </a:lnTo>
                <a:lnTo>
                  <a:pt x="2530475" y="79375"/>
                </a:lnTo>
                <a:lnTo>
                  <a:pt x="2606675" y="34925"/>
                </a:lnTo>
                <a:lnTo>
                  <a:pt x="2705100" y="82550"/>
                </a:lnTo>
                <a:lnTo>
                  <a:pt x="2870200" y="79375"/>
                </a:lnTo>
                <a:lnTo>
                  <a:pt x="2962275" y="136525"/>
                </a:lnTo>
                <a:lnTo>
                  <a:pt x="3127375" y="142875"/>
                </a:lnTo>
                <a:lnTo>
                  <a:pt x="3171825" y="209550"/>
                </a:lnTo>
                <a:lnTo>
                  <a:pt x="3267075" y="225425"/>
                </a:lnTo>
                <a:lnTo>
                  <a:pt x="3311525" y="225425"/>
                </a:lnTo>
                <a:lnTo>
                  <a:pt x="3352800" y="222250"/>
                </a:lnTo>
                <a:lnTo>
                  <a:pt x="3390900" y="301625"/>
                </a:lnTo>
                <a:lnTo>
                  <a:pt x="3594100" y="298450"/>
                </a:lnTo>
                <a:lnTo>
                  <a:pt x="3600450" y="393700"/>
                </a:lnTo>
                <a:lnTo>
                  <a:pt x="3768725" y="415925"/>
                </a:lnTo>
                <a:lnTo>
                  <a:pt x="3784600" y="482600"/>
                </a:lnTo>
                <a:lnTo>
                  <a:pt x="3879850" y="539750"/>
                </a:lnTo>
                <a:lnTo>
                  <a:pt x="3940175" y="533400"/>
                </a:lnTo>
                <a:lnTo>
                  <a:pt x="3940175" y="631825"/>
                </a:lnTo>
                <a:lnTo>
                  <a:pt x="3975100" y="676275"/>
                </a:lnTo>
                <a:lnTo>
                  <a:pt x="4048125" y="682625"/>
                </a:lnTo>
                <a:lnTo>
                  <a:pt x="4048125" y="682625"/>
                </a:lnTo>
                <a:lnTo>
                  <a:pt x="4070350" y="758825"/>
                </a:lnTo>
                <a:lnTo>
                  <a:pt x="4076700" y="793750"/>
                </a:lnTo>
                <a:lnTo>
                  <a:pt x="4149725" y="822325"/>
                </a:lnTo>
                <a:lnTo>
                  <a:pt x="4149725" y="822325"/>
                </a:lnTo>
                <a:lnTo>
                  <a:pt x="4187825" y="841375"/>
                </a:lnTo>
                <a:lnTo>
                  <a:pt x="4143375" y="920750"/>
                </a:lnTo>
                <a:lnTo>
                  <a:pt x="4194175" y="993775"/>
                </a:lnTo>
                <a:lnTo>
                  <a:pt x="4244975" y="1022350"/>
                </a:lnTo>
                <a:lnTo>
                  <a:pt x="4200525" y="1101725"/>
                </a:lnTo>
                <a:lnTo>
                  <a:pt x="4283075" y="1196975"/>
                </a:lnTo>
                <a:lnTo>
                  <a:pt x="4229100" y="1266825"/>
                </a:lnTo>
                <a:lnTo>
                  <a:pt x="4225925" y="1295400"/>
                </a:lnTo>
                <a:lnTo>
                  <a:pt x="4286250" y="1381125"/>
                </a:lnTo>
                <a:lnTo>
                  <a:pt x="4216400" y="1431925"/>
                </a:lnTo>
                <a:lnTo>
                  <a:pt x="4187825" y="1457325"/>
                </a:lnTo>
                <a:lnTo>
                  <a:pt x="4216400" y="1568450"/>
                </a:lnTo>
                <a:lnTo>
                  <a:pt x="4152900" y="1603375"/>
                </a:lnTo>
                <a:lnTo>
                  <a:pt x="4114800" y="1635125"/>
                </a:lnTo>
                <a:lnTo>
                  <a:pt x="4108450" y="1714500"/>
                </a:lnTo>
                <a:lnTo>
                  <a:pt x="4102100" y="1755775"/>
                </a:lnTo>
                <a:lnTo>
                  <a:pt x="4022725" y="1781175"/>
                </a:lnTo>
                <a:lnTo>
                  <a:pt x="3994150" y="1800225"/>
                </a:lnTo>
                <a:lnTo>
                  <a:pt x="3959225" y="1920875"/>
                </a:lnTo>
                <a:lnTo>
                  <a:pt x="3844925" y="1965325"/>
                </a:lnTo>
                <a:lnTo>
                  <a:pt x="3800475" y="2038350"/>
                </a:lnTo>
                <a:lnTo>
                  <a:pt x="3736975" y="2117725"/>
                </a:lnTo>
                <a:lnTo>
                  <a:pt x="3606800" y="2105025"/>
                </a:lnTo>
                <a:lnTo>
                  <a:pt x="3606800" y="2101850"/>
                </a:lnTo>
                <a:lnTo>
                  <a:pt x="3521075" y="2178050"/>
                </a:lnTo>
                <a:lnTo>
                  <a:pt x="3473450" y="2251075"/>
                </a:lnTo>
                <a:lnTo>
                  <a:pt x="3282950" y="2241550"/>
                </a:lnTo>
                <a:lnTo>
                  <a:pt x="3232150" y="2317750"/>
                </a:lnTo>
                <a:lnTo>
                  <a:pt x="3168650" y="2368550"/>
                </a:lnTo>
                <a:lnTo>
                  <a:pt x="3041650" y="2346325"/>
                </a:lnTo>
                <a:lnTo>
                  <a:pt x="2974975" y="2362200"/>
                </a:lnTo>
                <a:lnTo>
                  <a:pt x="2847975" y="2457450"/>
                </a:lnTo>
                <a:lnTo>
                  <a:pt x="2682875" y="2419350"/>
                </a:lnTo>
                <a:lnTo>
                  <a:pt x="2616200" y="2425700"/>
                </a:lnTo>
                <a:lnTo>
                  <a:pt x="2524125" y="2498725"/>
                </a:lnTo>
                <a:lnTo>
                  <a:pt x="2524125" y="2495550"/>
                </a:lnTo>
                <a:lnTo>
                  <a:pt x="2466975" y="2530475"/>
                </a:lnTo>
                <a:lnTo>
                  <a:pt x="2343150" y="2473325"/>
                </a:lnTo>
                <a:lnTo>
                  <a:pt x="2298700" y="2460625"/>
                </a:lnTo>
                <a:lnTo>
                  <a:pt x="2124075" y="2571750"/>
                </a:lnTo>
                <a:lnTo>
                  <a:pt x="1978025" y="2482850"/>
                </a:lnTo>
                <a:lnTo>
                  <a:pt x="1901825" y="2457450"/>
                </a:lnTo>
                <a:lnTo>
                  <a:pt x="1765300" y="2540000"/>
                </a:lnTo>
                <a:lnTo>
                  <a:pt x="1730375" y="2543175"/>
                </a:lnTo>
                <a:lnTo>
                  <a:pt x="1682750" y="2482850"/>
                </a:lnTo>
                <a:lnTo>
                  <a:pt x="1603375" y="2444750"/>
                </a:lnTo>
                <a:lnTo>
                  <a:pt x="1536700" y="2438400"/>
                </a:lnTo>
                <a:lnTo>
                  <a:pt x="1403350" y="2479675"/>
                </a:lnTo>
                <a:lnTo>
                  <a:pt x="1346200" y="2473325"/>
                </a:lnTo>
                <a:lnTo>
                  <a:pt x="1282700" y="2397125"/>
                </a:lnTo>
                <a:lnTo>
                  <a:pt x="1254125" y="2368550"/>
                </a:lnTo>
                <a:lnTo>
                  <a:pt x="1143000" y="2371725"/>
                </a:lnTo>
                <a:lnTo>
                  <a:pt x="1047750" y="2397125"/>
                </a:lnTo>
                <a:lnTo>
                  <a:pt x="1006475" y="2330450"/>
                </a:lnTo>
                <a:lnTo>
                  <a:pt x="962025" y="2282825"/>
                </a:lnTo>
                <a:lnTo>
                  <a:pt x="876300" y="2251075"/>
                </a:lnTo>
                <a:lnTo>
                  <a:pt x="771525" y="2273300"/>
                </a:lnTo>
                <a:lnTo>
                  <a:pt x="771525" y="2273300"/>
                </a:lnTo>
                <a:lnTo>
                  <a:pt x="714375" y="2197100"/>
                </a:lnTo>
                <a:lnTo>
                  <a:pt x="628650" y="2130425"/>
                </a:lnTo>
                <a:lnTo>
                  <a:pt x="539750" y="2127250"/>
                </a:lnTo>
                <a:lnTo>
                  <a:pt x="473075" y="2136775"/>
                </a:lnTo>
                <a:lnTo>
                  <a:pt x="438150" y="2082800"/>
                </a:lnTo>
                <a:lnTo>
                  <a:pt x="431800" y="2047875"/>
                </a:lnTo>
                <a:lnTo>
                  <a:pt x="342900" y="1978025"/>
                </a:lnTo>
                <a:lnTo>
                  <a:pt x="282575" y="1990725"/>
                </a:lnTo>
                <a:lnTo>
                  <a:pt x="257175" y="1946275"/>
                </a:lnTo>
                <a:lnTo>
                  <a:pt x="254000" y="1857375"/>
                </a:lnTo>
                <a:lnTo>
                  <a:pt x="203200" y="1809750"/>
                </a:lnTo>
                <a:lnTo>
                  <a:pt x="127000" y="1784350"/>
                </a:lnTo>
                <a:lnTo>
                  <a:pt x="127000" y="1720850"/>
                </a:lnTo>
                <a:lnTo>
                  <a:pt x="88900" y="1635125"/>
                </a:lnTo>
                <a:lnTo>
                  <a:pt x="50800" y="1609725"/>
                </a:lnTo>
                <a:lnTo>
                  <a:pt x="50800" y="1511300"/>
                </a:lnTo>
                <a:lnTo>
                  <a:pt x="12700" y="1428750"/>
                </a:lnTo>
                <a:lnTo>
                  <a:pt x="3175" y="1384300"/>
                </a:lnTo>
                <a:lnTo>
                  <a:pt x="12700" y="1323975"/>
                </a:lnTo>
                <a:lnTo>
                  <a:pt x="0" y="1247775"/>
                </a:lnTo>
                <a:lnTo>
                  <a:pt x="0" y="1200150"/>
                </a:lnTo>
                <a:lnTo>
                  <a:pt x="25400" y="1139825"/>
                </a:lnTo>
                <a:lnTo>
                  <a:pt x="22225" y="1095375"/>
                </a:lnTo>
                <a:lnTo>
                  <a:pt x="66675" y="1057275"/>
                </a:lnTo>
                <a:lnTo>
                  <a:pt x="85725" y="939800"/>
                </a:lnTo>
                <a:lnTo>
                  <a:pt x="133350" y="869950"/>
                </a:lnTo>
                <a:lnTo>
                  <a:pt x="171450" y="835025"/>
                </a:lnTo>
                <a:lnTo>
                  <a:pt x="187325" y="777875"/>
                </a:lnTo>
                <a:lnTo>
                  <a:pt x="231775" y="720725"/>
                </a:lnTo>
                <a:lnTo>
                  <a:pt x="298450" y="647700"/>
                </a:lnTo>
                <a:lnTo>
                  <a:pt x="355600" y="606425"/>
                </a:lnTo>
                <a:lnTo>
                  <a:pt x="377825" y="565150"/>
                </a:lnTo>
                <a:lnTo>
                  <a:pt x="425450" y="523875"/>
                </a:lnTo>
                <a:close/>
              </a:path>
            </a:pathLst>
          </a:custGeom>
          <a:blipFill rotWithShape="1">
            <a:blip r:embed="rId5" cstate="screen">
              <a:alphaModFix amt="6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728"/>
            <a:ext cx="7920880" cy="857250"/>
          </a:xfrm>
        </p:spPr>
        <p:txBody>
          <a:bodyPr>
            <a:norm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What is </a:t>
            </a:r>
            <a:r>
              <a:rPr lang="en-GB" b="0" dirty="0" smtClean="0"/>
              <a:t>a </a:t>
            </a:r>
            <a:r>
              <a:rPr lang="en-GB" b="0" dirty="0" smtClean="0">
                <a:solidFill>
                  <a:schemeClr val="tx1"/>
                </a:solidFill>
              </a:rPr>
              <a:t>fair slice for the </a:t>
            </a:r>
            <a:r>
              <a:rPr lang="en-GB" dirty="0" smtClean="0">
                <a:solidFill>
                  <a:srgbClr val="660066"/>
                </a:solidFill>
              </a:rPr>
              <a:t>UK</a:t>
            </a:r>
            <a:r>
              <a:rPr lang="en-GB" b="0" dirty="0" smtClean="0">
                <a:solidFill>
                  <a:schemeClr val="tx1"/>
                </a:solidFill>
              </a:rPr>
              <a:t>?</a:t>
            </a:r>
            <a:endParaRPr lang="en-GB" b="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66610" y="1353896"/>
            <a:ext cx="7937838" cy="3822843"/>
            <a:chOff x="326703" y="1353895"/>
            <a:chExt cx="7937838" cy="38228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59" b="87561" l="235" r="99491">
                          <a14:foregroundMark x1="22749" y1="62764" x2="22749" y2="62764"/>
                          <a14:backgroundMark x1="18403" y1="50081" x2="18403" y2="50081"/>
                          <a14:backgroundMark x1="21065" y1="50325" x2="21065" y2="50325"/>
                          <a14:backgroundMark x1="24119" y1="58780" x2="24119" y2="587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703" y="1353895"/>
              <a:ext cx="7937838" cy="3822843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3" name="Freeform 2"/>
            <p:cNvSpPr/>
            <p:nvPr/>
          </p:nvSpPr>
          <p:spPr>
            <a:xfrm>
              <a:off x="3556331" y="1882020"/>
              <a:ext cx="4093633" cy="2230966"/>
            </a:xfrm>
            <a:custGeom>
              <a:avLst/>
              <a:gdLst>
                <a:gd name="connsiteX0" fmla="*/ 194733 w 4093633"/>
                <a:gd name="connsiteY0" fmla="*/ 11768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2082800 w 4093633"/>
                <a:gd name="connsiteY137" fmla="*/ 1126066 h 2230966"/>
                <a:gd name="connsiteX138" fmla="*/ 1930400 w 4093633"/>
                <a:gd name="connsiteY138" fmla="*/ 1138766 h 2230966"/>
                <a:gd name="connsiteX139" fmla="*/ 1727200 w 4093633"/>
                <a:gd name="connsiteY139" fmla="*/ 1181100 h 2230966"/>
                <a:gd name="connsiteX140" fmla="*/ 1617133 w 4093633"/>
                <a:gd name="connsiteY140" fmla="*/ 1185333 h 2230966"/>
                <a:gd name="connsiteX141" fmla="*/ 1515533 w 4093633"/>
                <a:gd name="connsiteY141" fmla="*/ 1189566 h 2230966"/>
                <a:gd name="connsiteX142" fmla="*/ 1426633 w 4093633"/>
                <a:gd name="connsiteY142" fmla="*/ 1185333 h 2230966"/>
                <a:gd name="connsiteX143" fmla="*/ 1329266 w 4093633"/>
                <a:gd name="connsiteY143" fmla="*/ 1206500 h 2230966"/>
                <a:gd name="connsiteX144" fmla="*/ 1198033 w 4093633"/>
                <a:gd name="connsiteY144" fmla="*/ 1210733 h 2230966"/>
                <a:gd name="connsiteX145" fmla="*/ 1066800 w 4093633"/>
                <a:gd name="connsiteY145" fmla="*/ 1227666 h 2230966"/>
                <a:gd name="connsiteX146" fmla="*/ 973666 w 4093633"/>
                <a:gd name="connsiteY146" fmla="*/ 1227666 h 2230966"/>
                <a:gd name="connsiteX147" fmla="*/ 905933 w 4093633"/>
                <a:gd name="connsiteY147" fmla="*/ 1227666 h 2230966"/>
                <a:gd name="connsiteX148" fmla="*/ 817033 w 4093633"/>
                <a:gd name="connsiteY148" fmla="*/ 1227666 h 2230966"/>
                <a:gd name="connsiteX149" fmla="*/ 715433 w 4093633"/>
                <a:gd name="connsiteY149" fmla="*/ 1227666 h 2230966"/>
                <a:gd name="connsiteX150" fmla="*/ 609600 w 4093633"/>
                <a:gd name="connsiteY150" fmla="*/ 1236133 h 2230966"/>
                <a:gd name="connsiteX151" fmla="*/ 512233 w 4093633"/>
                <a:gd name="connsiteY151" fmla="*/ 1236133 h 2230966"/>
                <a:gd name="connsiteX152" fmla="*/ 410633 w 4093633"/>
                <a:gd name="connsiteY152" fmla="*/ 1236133 h 2230966"/>
                <a:gd name="connsiteX153" fmla="*/ 325966 w 4093633"/>
                <a:gd name="connsiteY153" fmla="*/ 1223433 h 2230966"/>
                <a:gd name="connsiteX154" fmla="*/ 270933 w 4093633"/>
                <a:gd name="connsiteY154" fmla="*/ 1206500 h 2230966"/>
                <a:gd name="connsiteX155" fmla="*/ 194733 w 4093633"/>
                <a:gd name="connsiteY155" fmla="*/ 1176866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2082800 w 4093633"/>
                <a:gd name="connsiteY137" fmla="*/ 1126066 h 2230966"/>
                <a:gd name="connsiteX138" fmla="*/ 1930400 w 4093633"/>
                <a:gd name="connsiteY138" fmla="*/ 1138766 h 2230966"/>
                <a:gd name="connsiteX139" fmla="*/ 1727200 w 4093633"/>
                <a:gd name="connsiteY139" fmla="*/ 1181100 h 2230966"/>
                <a:gd name="connsiteX140" fmla="*/ 1617133 w 4093633"/>
                <a:gd name="connsiteY140" fmla="*/ 1185333 h 2230966"/>
                <a:gd name="connsiteX141" fmla="*/ 1515533 w 4093633"/>
                <a:gd name="connsiteY141" fmla="*/ 1189566 h 2230966"/>
                <a:gd name="connsiteX142" fmla="*/ 1426633 w 4093633"/>
                <a:gd name="connsiteY142" fmla="*/ 1185333 h 2230966"/>
                <a:gd name="connsiteX143" fmla="*/ 1329266 w 4093633"/>
                <a:gd name="connsiteY143" fmla="*/ 1206500 h 2230966"/>
                <a:gd name="connsiteX144" fmla="*/ 1198033 w 4093633"/>
                <a:gd name="connsiteY144" fmla="*/ 1210733 h 2230966"/>
                <a:gd name="connsiteX145" fmla="*/ 1066800 w 4093633"/>
                <a:gd name="connsiteY145" fmla="*/ 1227666 h 2230966"/>
                <a:gd name="connsiteX146" fmla="*/ 973666 w 4093633"/>
                <a:gd name="connsiteY146" fmla="*/ 1227666 h 2230966"/>
                <a:gd name="connsiteX147" fmla="*/ 905933 w 4093633"/>
                <a:gd name="connsiteY147" fmla="*/ 1227666 h 2230966"/>
                <a:gd name="connsiteX148" fmla="*/ 817033 w 4093633"/>
                <a:gd name="connsiteY148" fmla="*/ 1227666 h 2230966"/>
                <a:gd name="connsiteX149" fmla="*/ 715433 w 4093633"/>
                <a:gd name="connsiteY149" fmla="*/ 1227666 h 2230966"/>
                <a:gd name="connsiteX150" fmla="*/ 609600 w 4093633"/>
                <a:gd name="connsiteY150" fmla="*/ 1236133 h 2230966"/>
                <a:gd name="connsiteX151" fmla="*/ 512233 w 4093633"/>
                <a:gd name="connsiteY151" fmla="*/ 1236133 h 2230966"/>
                <a:gd name="connsiteX152" fmla="*/ 410633 w 4093633"/>
                <a:gd name="connsiteY152" fmla="*/ 1236133 h 2230966"/>
                <a:gd name="connsiteX153" fmla="*/ 325966 w 4093633"/>
                <a:gd name="connsiteY153" fmla="*/ 1223433 h 2230966"/>
                <a:gd name="connsiteX154" fmla="*/ 270933 w 4093633"/>
                <a:gd name="connsiteY154" fmla="*/ 1206500 h 2230966"/>
                <a:gd name="connsiteX155" fmla="*/ 169333 w 4093633"/>
                <a:gd name="connsiteY15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2082800 w 4093633"/>
                <a:gd name="connsiteY137" fmla="*/ 1126066 h 2230966"/>
                <a:gd name="connsiteX138" fmla="*/ 1930400 w 4093633"/>
                <a:gd name="connsiteY138" fmla="*/ 1138766 h 2230966"/>
                <a:gd name="connsiteX139" fmla="*/ 1727200 w 4093633"/>
                <a:gd name="connsiteY139" fmla="*/ 1181100 h 2230966"/>
                <a:gd name="connsiteX140" fmla="*/ 1617133 w 4093633"/>
                <a:gd name="connsiteY140" fmla="*/ 1185333 h 2230966"/>
                <a:gd name="connsiteX141" fmla="*/ 1515533 w 4093633"/>
                <a:gd name="connsiteY141" fmla="*/ 1189566 h 2230966"/>
                <a:gd name="connsiteX142" fmla="*/ 1426633 w 4093633"/>
                <a:gd name="connsiteY142" fmla="*/ 1185333 h 2230966"/>
                <a:gd name="connsiteX143" fmla="*/ 1329266 w 4093633"/>
                <a:gd name="connsiteY143" fmla="*/ 1206500 h 2230966"/>
                <a:gd name="connsiteX144" fmla="*/ 1198033 w 4093633"/>
                <a:gd name="connsiteY144" fmla="*/ 1210733 h 2230966"/>
                <a:gd name="connsiteX145" fmla="*/ 1066800 w 4093633"/>
                <a:gd name="connsiteY145" fmla="*/ 1227666 h 2230966"/>
                <a:gd name="connsiteX146" fmla="*/ 973666 w 4093633"/>
                <a:gd name="connsiteY146" fmla="*/ 1227666 h 2230966"/>
                <a:gd name="connsiteX147" fmla="*/ 905933 w 4093633"/>
                <a:gd name="connsiteY147" fmla="*/ 1227666 h 2230966"/>
                <a:gd name="connsiteX148" fmla="*/ 817033 w 4093633"/>
                <a:gd name="connsiteY148" fmla="*/ 1227666 h 2230966"/>
                <a:gd name="connsiteX149" fmla="*/ 715433 w 4093633"/>
                <a:gd name="connsiteY149" fmla="*/ 1227666 h 2230966"/>
                <a:gd name="connsiteX150" fmla="*/ 609600 w 4093633"/>
                <a:gd name="connsiteY150" fmla="*/ 1236133 h 2230966"/>
                <a:gd name="connsiteX151" fmla="*/ 512233 w 4093633"/>
                <a:gd name="connsiteY151" fmla="*/ 1236133 h 2230966"/>
                <a:gd name="connsiteX152" fmla="*/ 410633 w 4093633"/>
                <a:gd name="connsiteY152" fmla="*/ 1236133 h 2230966"/>
                <a:gd name="connsiteX153" fmla="*/ 325966 w 4093633"/>
                <a:gd name="connsiteY153" fmla="*/ 1223433 h 2230966"/>
                <a:gd name="connsiteX154" fmla="*/ 266700 w 4093633"/>
                <a:gd name="connsiteY154" fmla="*/ 1371600 h 2230966"/>
                <a:gd name="connsiteX155" fmla="*/ 169333 w 4093633"/>
                <a:gd name="connsiteY15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2082800 w 4093633"/>
                <a:gd name="connsiteY137" fmla="*/ 1126066 h 2230966"/>
                <a:gd name="connsiteX138" fmla="*/ 1930400 w 4093633"/>
                <a:gd name="connsiteY138" fmla="*/ 1138766 h 2230966"/>
                <a:gd name="connsiteX139" fmla="*/ 1727200 w 4093633"/>
                <a:gd name="connsiteY139" fmla="*/ 1181100 h 2230966"/>
                <a:gd name="connsiteX140" fmla="*/ 1617133 w 4093633"/>
                <a:gd name="connsiteY140" fmla="*/ 1185333 h 2230966"/>
                <a:gd name="connsiteX141" fmla="*/ 1515533 w 4093633"/>
                <a:gd name="connsiteY141" fmla="*/ 1189566 h 2230966"/>
                <a:gd name="connsiteX142" fmla="*/ 1426633 w 4093633"/>
                <a:gd name="connsiteY142" fmla="*/ 1185333 h 2230966"/>
                <a:gd name="connsiteX143" fmla="*/ 1329266 w 4093633"/>
                <a:gd name="connsiteY143" fmla="*/ 1206500 h 2230966"/>
                <a:gd name="connsiteX144" fmla="*/ 1198033 w 4093633"/>
                <a:gd name="connsiteY144" fmla="*/ 1210733 h 2230966"/>
                <a:gd name="connsiteX145" fmla="*/ 1066800 w 4093633"/>
                <a:gd name="connsiteY145" fmla="*/ 1227666 h 2230966"/>
                <a:gd name="connsiteX146" fmla="*/ 973666 w 4093633"/>
                <a:gd name="connsiteY146" fmla="*/ 1227666 h 2230966"/>
                <a:gd name="connsiteX147" fmla="*/ 905933 w 4093633"/>
                <a:gd name="connsiteY147" fmla="*/ 1227666 h 2230966"/>
                <a:gd name="connsiteX148" fmla="*/ 817033 w 4093633"/>
                <a:gd name="connsiteY148" fmla="*/ 1227666 h 2230966"/>
                <a:gd name="connsiteX149" fmla="*/ 715433 w 4093633"/>
                <a:gd name="connsiteY149" fmla="*/ 1227666 h 2230966"/>
                <a:gd name="connsiteX150" fmla="*/ 609600 w 4093633"/>
                <a:gd name="connsiteY150" fmla="*/ 1236133 h 2230966"/>
                <a:gd name="connsiteX151" fmla="*/ 512233 w 4093633"/>
                <a:gd name="connsiteY151" fmla="*/ 1236133 h 2230966"/>
                <a:gd name="connsiteX152" fmla="*/ 410633 w 4093633"/>
                <a:gd name="connsiteY152" fmla="*/ 1236133 h 2230966"/>
                <a:gd name="connsiteX153" fmla="*/ 338666 w 4093633"/>
                <a:gd name="connsiteY153" fmla="*/ 1447800 h 2230966"/>
                <a:gd name="connsiteX154" fmla="*/ 266700 w 4093633"/>
                <a:gd name="connsiteY154" fmla="*/ 1371600 h 2230966"/>
                <a:gd name="connsiteX155" fmla="*/ 169333 w 4093633"/>
                <a:gd name="connsiteY15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2082800 w 4093633"/>
                <a:gd name="connsiteY137" fmla="*/ 1126066 h 2230966"/>
                <a:gd name="connsiteX138" fmla="*/ 1930400 w 4093633"/>
                <a:gd name="connsiteY138" fmla="*/ 1138766 h 2230966"/>
                <a:gd name="connsiteX139" fmla="*/ 1727200 w 4093633"/>
                <a:gd name="connsiteY139" fmla="*/ 1181100 h 2230966"/>
                <a:gd name="connsiteX140" fmla="*/ 1617133 w 4093633"/>
                <a:gd name="connsiteY140" fmla="*/ 1185333 h 2230966"/>
                <a:gd name="connsiteX141" fmla="*/ 1515533 w 4093633"/>
                <a:gd name="connsiteY141" fmla="*/ 1189566 h 2230966"/>
                <a:gd name="connsiteX142" fmla="*/ 1426633 w 4093633"/>
                <a:gd name="connsiteY142" fmla="*/ 1185333 h 2230966"/>
                <a:gd name="connsiteX143" fmla="*/ 1329266 w 4093633"/>
                <a:gd name="connsiteY143" fmla="*/ 1206500 h 2230966"/>
                <a:gd name="connsiteX144" fmla="*/ 1198033 w 4093633"/>
                <a:gd name="connsiteY144" fmla="*/ 1210733 h 2230966"/>
                <a:gd name="connsiteX145" fmla="*/ 1066800 w 4093633"/>
                <a:gd name="connsiteY145" fmla="*/ 1227666 h 2230966"/>
                <a:gd name="connsiteX146" fmla="*/ 973666 w 4093633"/>
                <a:gd name="connsiteY146" fmla="*/ 1227666 h 2230966"/>
                <a:gd name="connsiteX147" fmla="*/ 905933 w 4093633"/>
                <a:gd name="connsiteY147" fmla="*/ 1227666 h 2230966"/>
                <a:gd name="connsiteX148" fmla="*/ 817033 w 4093633"/>
                <a:gd name="connsiteY148" fmla="*/ 1227666 h 2230966"/>
                <a:gd name="connsiteX149" fmla="*/ 715433 w 4093633"/>
                <a:gd name="connsiteY149" fmla="*/ 1227666 h 2230966"/>
                <a:gd name="connsiteX150" fmla="*/ 609600 w 4093633"/>
                <a:gd name="connsiteY150" fmla="*/ 1236133 h 2230966"/>
                <a:gd name="connsiteX151" fmla="*/ 512233 w 4093633"/>
                <a:gd name="connsiteY151" fmla="*/ 1236133 h 2230966"/>
                <a:gd name="connsiteX152" fmla="*/ 461433 w 4093633"/>
                <a:gd name="connsiteY152" fmla="*/ 1557867 h 2230966"/>
                <a:gd name="connsiteX153" fmla="*/ 338666 w 4093633"/>
                <a:gd name="connsiteY153" fmla="*/ 1447800 h 2230966"/>
                <a:gd name="connsiteX154" fmla="*/ 266700 w 4093633"/>
                <a:gd name="connsiteY154" fmla="*/ 1371600 h 2230966"/>
                <a:gd name="connsiteX155" fmla="*/ 169333 w 4093633"/>
                <a:gd name="connsiteY15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2082800 w 4093633"/>
                <a:gd name="connsiteY137" fmla="*/ 1126066 h 2230966"/>
                <a:gd name="connsiteX138" fmla="*/ 1930400 w 4093633"/>
                <a:gd name="connsiteY138" fmla="*/ 1138766 h 2230966"/>
                <a:gd name="connsiteX139" fmla="*/ 1727200 w 4093633"/>
                <a:gd name="connsiteY139" fmla="*/ 1181100 h 2230966"/>
                <a:gd name="connsiteX140" fmla="*/ 1617133 w 4093633"/>
                <a:gd name="connsiteY140" fmla="*/ 1185333 h 2230966"/>
                <a:gd name="connsiteX141" fmla="*/ 1515533 w 4093633"/>
                <a:gd name="connsiteY141" fmla="*/ 1189566 h 2230966"/>
                <a:gd name="connsiteX142" fmla="*/ 1426633 w 4093633"/>
                <a:gd name="connsiteY142" fmla="*/ 1185333 h 2230966"/>
                <a:gd name="connsiteX143" fmla="*/ 1329266 w 4093633"/>
                <a:gd name="connsiteY143" fmla="*/ 1206500 h 2230966"/>
                <a:gd name="connsiteX144" fmla="*/ 1198033 w 4093633"/>
                <a:gd name="connsiteY144" fmla="*/ 1210733 h 2230966"/>
                <a:gd name="connsiteX145" fmla="*/ 1066800 w 4093633"/>
                <a:gd name="connsiteY145" fmla="*/ 1227666 h 2230966"/>
                <a:gd name="connsiteX146" fmla="*/ 973666 w 4093633"/>
                <a:gd name="connsiteY146" fmla="*/ 1227666 h 2230966"/>
                <a:gd name="connsiteX147" fmla="*/ 905933 w 4093633"/>
                <a:gd name="connsiteY147" fmla="*/ 1227666 h 2230966"/>
                <a:gd name="connsiteX148" fmla="*/ 817033 w 4093633"/>
                <a:gd name="connsiteY148" fmla="*/ 1227666 h 2230966"/>
                <a:gd name="connsiteX149" fmla="*/ 715433 w 4093633"/>
                <a:gd name="connsiteY149" fmla="*/ 1227666 h 2230966"/>
                <a:gd name="connsiteX150" fmla="*/ 609600 w 4093633"/>
                <a:gd name="connsiteY150" fmla="*/ 1236133 h 2230966"/>
                <a:gd name="connsiteX151" fmla="*/ 546099 w 4093633"/>
                <a:gd name="connsiteY151" fmla="*/ 1625600 h 2230966"/>
                <a:gd name="connsiteX152" fmla="*/ 461433 w 4093633"/>
                <a:gd name="connsiteY152" fmla="*/ 1557867 h 2230966"/>
                <a:gd name="connsiteX153" fmla="*/ 338666 w 4093633"/>
                <a:gd name="connsiteY153" fmla="*/ 1447800 h 2230966"/>
                <a:gd name="connsiteX154" fmla="*/ 266700 w 4093633"/>
                <a:gd name="connsiteY154" fmla="*/ 1371600 h 2230966"/>
                <a:gd name="connsiteX155" fmla="*/ 169333 w 4093633"/>
                <a:gd name="connsiteY15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2082800 w 4093633"/>
                <a:gd name="connsiteY137" fmla="*/ 1126066 h 2230966"/>
                <a:gd name="connsiteX138" fmla="*/ 1930400 w 4093633"/>
                <a:gd name="connsiteY138" fmla="*/ 1138766 h 2230966"/>
                <a:gd name="connsiteX139" fmla="*/ 1727200 w 4093633"/>
                <a:gd name="connsiteY139" fmla="*/ 1181100 h 2230966"/>
                <a:gd name="connsiteX140" fmla="*/ 1617133 w 4093633"/>
                <a:gd name="connsiteY140" fmla="*/ 1185333 h 2230966"/>
                <a:gd name="connsiteX141" fmla="*/ 1515533 w 4093633"/>
                <a:gd name="connsiteY141" fmla="*/ 1189566 h 2230966"/>
                <a:gd name="connsiteX142" fmla="*/ 1426633 w 4093633"/>
                <a:gd name="connsiteY142" fmla="*/ 1185333 h 2230966"/>
                <a:gd name="connsiteX143" fmla="*/ 1329266 w 4093633"/>
                <a:gd name="connsiteY143" fmla="*/ 1206500 h 2230966"/>
                <a:gd name="connsiteX144" fmla="*/ 1198033 w 4093633"/>
                <a:gd name="connsiteY144" fmla="*/ 1210733 h 2230966"/>
                <a:gd name="connsiteX145" fmla="*/ 1066800 w 4093633"/>
                <a:gd name="connsiteY145" fmla="*/ 1227666 h 2230966"/>
                <a:gd name="connsiteX146" fmla="*/ 973666 w 4093633"/>
                <a:gd name="connsiteY146" fmla="*/ 1227666 h 2230966"/>
                <a:gd name="connsiteX147" fmla="*/ 905933 w 4093633"/>
                <a:gd name="connsiteY147" fmla="*/ 1227666 h 2230966"/>
                <a:gd name="connsiteX148" fmla="*/ 817033 w 4093633"/>
                <a:gd name="connsiteY148" fmla="*/ 1227666 h 2230966"/>
                <a:gd name="connsiteX149" fmla="*/ 715433 w 4093633"/>
                <a:gd name="connsiteY149" fmla="*/ 1227666 h 2230966"/>
                <a:gd name="connsiteX150" fmla="*/ 622300 w 4093633"/>
                <a:gd name="connsiteY150" fmla="*/ 1676400 h 2230966"/>
                <a:gd name="connsiteX151" fmla="*/ 546099 w 4093633"/>
                <a:gd name="connsiteY151" fmla="*/ 1625600 h 2230966"/>
                <a:gd name="connsiteX152" fmla="*/ 461433 w 4093633"/>
                <a:gd name="connsiteY152" fmla="*/ 1557867 h 2230966"/>
                <a:gd name="connsiteX153" fmla="*/ 338666 w 4093633"/>
                <a:gd name="connsiteY153" fmla="*/ 1447800 h 2230966"/>
                <a:gd name="connsiteX154" fmla="*/ 266700 w 4093633"/>
                <a:gd name="connsiteY154" fmla="*/ 1371600 h 2230966"/>
                <a:gd name="connsiteX155" fmla="*/ 169333 w 4093633"/>
                <a:gd name="connsiteY15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36233 w 4093633"/>
                <a:gd name="connsiteY135" fmla="*/ 1189566 h 2230966"/>
                <a:gd name="connsiteX136" fmla="*/ 2082800 w 4093633"/>
                <a:gd name="connsiteY136" fmla="*/ 1126066 h 2230966"/>
                <a:gd name="connsiteX137" fmla="*/ 1930400 w 4093633"/>
                <a:gd name="connsiteY137" fmla="*/ 1138766 h 2230966"/>
                <a:gd name="connsiteX138" fmla="*/ 1727200 w 4093633"/>
                <a:gd name="connsiteY138" fmla="*/ 1181100 h 2230966"/>
                <a:gd name="connsiteX139" fmla="*/ 1617133 w 4093633"/>
                <a:gd name="connsiteY139" fmla="*/ 1185333 h 2230966"/>
                <a:gd name="connsiteX140" fmla="*/ 1515533 w 4093633"/>
                <a:gd name="connsiteY140" fmla="*/ 1189566 h 2230966"/>
                <a:gd name="connsiteX141" fmla="*/ 1426633 w 4093633"/>
                <a:gd name="connsiteY141" fmla="*/ 1185333 h 2230966"/>
                <a:gd name="connsiteX142" fmla="*/ 1329266 w 4093633"/>
                <a:gd name="connsiteY142" fmla="*/ 1206500 h 2230966"/>
                <a:gd name="connsiteX143" fmla="*/ 1198033 w 4093633"/>
                <a:gd name="connsiteY143" fmla="*/ 1210733 h 2230966"/>
                <a:gd name="connsiteX144" fmla="*/ 1066800 w 4093633"/>
                <a:gd name="connsiteY144" fmla="*/ 1227666 h 2230966"/>
                <a:gd name="connsiteX145" fmla="*/ 973666 w 4093633"/>
                <a:gd name="connsiteY145" fmla="*/ 1227666 h 2230966"/>
                <a:gd name="connsiteX146" fmla="*/ 905933 w 4093633"/>
                <a:gd name="connsiteY146" fmla="*/ 1227666 h 2230966"/>
                <a:gd name="connsiteX147" fmla="*/ 817033 w 4093633"/>
                <a:gd name="connsiteY147" fmla="*/ 1227666 h 2230966"/>
                <a:gd name="connsiteX148" fmla="*/ 715433 w 4093633"/>
                <a:gd name="connsiteY148" fmla="*/ 1227666 h 2230966"/>
                <a:gd name="connsiteX149" fmla="*/ 622300 w 4093633"/>
                <a:gd name="connsiteY149" fmla="*/ 1676400 h 2230966"/>
                <a:gd name="connsiteX150" fmla="*/ 546099 w 4093633"/>
                <a:gd name="connsiteY150" fmla="*/ 1625600 h 2230966"/>
                <a:gd name="connsiteX151" fmla="*/ 461433 w 4093633"/>
                <a:gd name="connsiteY151" fmla="*/ 1557867 h 2230966"/>
                <a:gd name="connsiteX152" fmla="*/ 338666 w 4093633"/>
                <a:gd name="connsiteY152" fmla="*/ 1447800 h 2230966"/>
                <a:gd name="connsiteX153" fmla="*/ 266700 w 4093633"/>
                <a:gd name="connsiteY153" fmla="*/ 1371600 h 2230966"/>
                <a:gd name="connsiteX154" fmla="*/ 169333 w 4093633"/>
                <a:gd name="connsiteY154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2082800 w 4093633"/>
                <a:gd name="connsiteY135" fmla="*/ 1126066 h 2230966"/>
                <a:gd name="connsiteX136" fmla="*/ 1930400 w 4093633"/>
                <a:gd name="connsiteY136" fmla="*/ 1138766 h 2230966"/>
                <a:gd name="connsiteX137" fmla="*/ 1727200 w 4093633"/>
                <a:gd name="connsiteY137" fmla="*/ 1181100 h 2230966"/>
                <a:gd name="connsiteX138" fmla="*/ 1617133 w 4093633"/>
                <a:gd name="connsiteY138" fmla="*/ 1185333 h 2230966"/>
                <a:gd name="connsiteX139" fmla="*/ 1515533 w 4093633"/>
                <a:gd name="connsiteY139" fmla="*/ 1189566 h 2230966"/>
                <a:gd name="connsiteX140" fmla="*/ 1426633 w 4093633"/>
                <a:gd name="connsiteY140" fmla="*/ 1185333 h 2230966"/>
                <a:gd name="connsiteX141" fmla="*/ 1329266 w 4093633"/>
                <a:gd name="connsiteY141" fmla="*/ 1206500 h 2230966"/>
                <a:gd name="connsiteX142" fmla="*/ 1198033 w 4093633"/>
                <a:gd name="connsiteY142" fmla="*/ 1210733 h 2230966"/>
                <a:gd name="connsiteX143" fmla="*/ 1066800 w 4093633"/>
                <a:gd name="connsiteY143" fmla="*/ 1227666 h 2230966"/>
                <a:gd name="connsiteX144" fmla="*/ 973666 w 4093633"/>
                <a:gd name="connsiteY144" fmla="*/ 1227666 h 2230966"/>
                <a:gd name="connsiteX145" fmla="*/ 905933 w 4093633"/>
                <a:gd name="connsiteY145" fmla="*/ 1227666 h 2230966"/>
                <a:gd name="connsiteX146" fmla="*/ 817033 w 4093633"/>
                <a:gd name="connsiteY146" fmla="*/ 1227666 h 2230966"/>
                <a:gd name="connsiteX147" fmla="*/ 715433 w 4093633"/>
                <a:gd name="connsiteY147" fmla="*/ 1227666 h 2230966"/>
                <a:gd name="connsiteX148" fmla="*/ 622300 w 4093633"/>
                <a:gd name="connsiteY148" fmla="*/ 1676400 h 2230966"/>
                <a:gd name="connsiteX149" fmla="*/ 546099 w 4093633"/>
                <a:gd name="connsiteY149" fmla="*/ 1625600 h 2230966"/>
                <a:gd name="connsiteX150" fmla="*/ 461433 w 4093633"/>
                <a:gd name="connsiteY150" fmla="*/ 1557867 h 2230966"/>
                <a:gd name="connsiteX151" fmla="*/ 338666 w 4093633"/>
                <a:gd name="connsiteY151" fmla="*/ 1447800 h 2230966"/>
                <a:gd name="connsiteX152" fmla="*/ 266700 w 4093633"/>
                <a:gd name="connsiteY152" fmla="*/ 1371600 h 2230966"/>
                <a:gd name="connsiteX153" fmla="*/ 169333 w 4093633"/>
                <a:gd name="connsiteY153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2023533 w 4093633"/>
                <a:gd name="connsiteY134" fmla="*/ 1231900 h 2230966"/>
                <a:gd name="connsiteX135" fmla="*/ 1930400 w 4093633"/>
                <a:gd name="connsiteY135" fmla="*/ 1138766 h 2230966"/>
                <a:gd name="connsiteX136" fmla="*/ 1727200 w 4093633"/>
                <a:gd name="connsiteY136" fmla="*/ 1181100 h 2230966"/>
                <a:gd name="connsiteX137" fmla="*/ 1617133 w 4093633"/>
                <a:gd name="connsiteY137" fmla="*/ 1185333 h 2230966"/>
                <a:gd name="connsiteX138" fmla="*/ 1515533 w 4093633"/>
                <a:gd name="connsiteY138" fmla="*/ 1189566 h 2230966"/>
                <a:gd name="connsiteX139" fmla="*/ 1426633 w 4093633"/>
                <a:gd name="connsiteY139" fmla="*/ 1185333 h 2230966"/>
                <a:gd name="connsiteX140" fmla="*/ 1329266 w 4093633"/>
                <a:gd name="connsiteY140" fmla="*/ 1206500 h 2230966"/>
                <a:gd name="connsiteX141" fmla="*/ 1198033 w 4093633"/>
                <a:gd name="connsiteY141" fmla="*/ 1210733 h 2230966"/>
                <a:gd name="connsiteX142" fmla="*/ 1066800 w 4093633"/>
                <a:gd name="connsiteY142" fmla="*/ 1227666 h 2230966"/>
                <a:gd name="connsiteX143" fmla="*/ 973666 w 4093633"/>
                <a:gd name="connsiteY143" fmla="*/ 1227666 h 2230966"/>
                <a:gd name="connsiteX144" fmla="*/ 905933 w 4093633"/>
                <a:gd name="connsiteY144" fmla="*/ 1227666 h 2230966"/>
                <a:gd name="connsiteX145" fmla="*/ 817033 w 4093633"/>
                <a:gd name="connsiteY145" fmla="*/ 1227666 h 2230966"/>
                <a:gd name="connsiteX146" fmla="*/ 715433 w 4093633"/>
                <a:gd name="connsiteY146" fmla="*/ 1227666 h 2230966"/>
                <a:gd name="connsiteX147" fmla="*/ 622300 w 4093633"/>
                <a:gd name="connsiteY147" fmla="*/ 1676400 h 2230966"/>
                <a:gd name="connsiteX148" fmla="*/ 546099 w 4093633"/>
                <a:gd name="connsiteY148" fmla="*/ 1625600 h 2230966"/>
                <a:gd name="connsiteX149" fmla="*/ 461433 w 4093633"/>
                <a:gd name="connsiteY149" fmla="*/ 1557867 h 2230966"/>
                <a:gd name="connsiteX150" fmla="*/ 338666 w 4093633"/>
                <a:gd name="connsiteY150" fmla="*/ 1447800 h 2230966"/>
                <a:gd name="connsiteX151" fmla="*/ 266700 w 4093633"/>
                <a:gd name="connsiteY151" fmla="*/ 1371600 h 2230966"/>
                <a:gd name="connsiteX152" fmla="*/ 169333 w 4093633"/>
                <a:gd name="connsiteY152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60033 w 4093633"/>
                <a:gd name="connsiteY133" fmla="*/ 1316566 h 2230966"/>
                <a:gd name="connsiteX134" fmla="*/ 1930400 w 4093633"/>
                <a:gd name="connsiteY134" fmla="*/ 1138766 h 2230966"/>
                <a:gd name="connsiteX135" fmla="*/ 1727200 w 4093633"/>
                <a:gd name="connsiteY135" fmla="*/ 1181100 h 2230966"/>
                <a:gd name="connsiteX136" fmla="*/ 1617133 w 4093633"/>
                <a:gd name="connsiteY136" fmla="*/ 1185333 h 2230966"/>
                <a:gd name="connsiteX137" fmla="*/ 1515533 w 4093633"/>
                <a:gd name="connsiteY137" fmla="*/ 1189566 h 2230966"/>
                <a:gd name="connsiteX138" fmla="*/ 1426633 w 4093633"/>
                <a:gd name="connsiteY138" fmla="*/ 1185333 h 2230966"/>
                <a:gd name="connsiteX139" fmla="*/ 1329266 w 4093633"/>
                <a:gd name="connsiteY139" fmla="*/ 1206500 h 2230966"/>
                <a:gd name="connsiteX140" fmla="*/ 1198033 w 4093633"/>
                <a:gd name="connsiteY140" fmla="*/ 1210733 h 2230966"/>
                <a:gd name="connsiteX141" fmla="*/ 1066800 w 4093633"/>
                <a:gd name="connsiteY141" fmla="*/ 1227666 h 2230966"/>
                <a:gd name="connsiteX142" fmla="*/ 973666 w 4093633"/>
                <a:gd name="connsiteY142" fmla="*/ 1227666 h 2230966"/>
                <a:gd name="connsiteX143" fmla="*/ 905933 w 4093633"/>
                <a:gd name="connsiteY143" fmla="*/ 1227666 h 2230966"/>
                <a:gd name="connsiteX144" fmla="*/ 817033 w 4093633"/>
                <a:gd name="connsiteY144" fmla="*/ 1227666 h 2230966"/>
                <a:gd name="connsiteX145" fmla="*/ 715433 w 4093633"/>
                <a:gd name="connsiteY145" fmla="*/ 1227666 h 2230966"/>
                <a:gd name="connsiteX146" fmla="*/ 622300 w 4093633"/>
                <a:gd name="connsiteY146" fmla="*/ 1676400 h 2230966"/>
                <a:gd name="connsiteX147" fmla="*/ 546099 w 4093633"/>
                <a:gd name="connsiteY147" fmla="*/ 1625600 h 2230966"/>
                <a:gd name="connsiteX148" fmla="*/ 461433 w 4093633"/>
                <a:gd name="connsiteY148" fmla="*/ 1557867 h 2230966"/>
                <a:gd name="connsiteX149" fmla="*/ 338666 w 4093633"/>
                <a:gd name="connsiteY149" fmla="*/ 1447800 h 2230966"/>
                <a:gd name="connsiteX150" fmla="*/ 266700 w 4093633"/>
                <a:gd name="connsiteY150" fmla="*/ 1371600 h 2230966"/>
                <a:gd name="connsiteX151" fmla="*/ 169333 w 4093633"/>
                <a:gd name="connsiteY151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786466 w 4093633"/>
                <a:gd name="connsiteY129" fmla="*/ 1536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30400 w 4093633"/>
                <a:gd name="connsiteY133" fmla="*/ 1138766 h 2230966"/>
                <a:gd name="connsiteX134" fmla="*/ 1727200 w 4093633"/>
                <a:gd name="connsiteY134" fmla="*/ 1181100 h 2230966"/>
                <a:gd name="connsiteX135" fmla="*/ 1617133 w 4093633"/>
                <a:gd name="connsiteY135" fmla="*/ 1185333 h 2230966"/>
                <a:gd name="connsiteX136" fmla="*/ 1515533 w 4093633"/>
                <a:gd name="connsiteY136" fmla="*/ 1189566 h 2230966"/>
                <a:gd name="connsiteX137" fmla="*/ 1426633 w 4093633"/>
                <a:gd name="connsiteY137" fmla="*/ 1185333 h 2230966"/>
                <a:gd name="connsiteX138" fmla="*/ 1329266 w 4093633"/>
                <a:gd name="connsiteY138" fmla="*/ 1206500 h 2230966"/>
                <a:gd name="connsiteX139" fmla="*/ 1198033 w 4093633"/>
                <a:gd name="connsiteY139" fmla="*/ 1210733 h 2230966"/>
                <a:gd name="connsiteX140" fmla="*/ 1066800 w 4093633"/>
                <a:gd name="connsiteY140" fmla="*/ 1227666 h 2230966"/>
                <a:gd name="connsiteX141" fmla="*/ 973666 w 4093633"/>
                <a:gd name="connsiteY141" fmla="*/ 1227666 h 2230966"/>
                <a:gd name="connsiteX142" fmla="*/ 905933 w 4093633"/>
                <a:gd name="connsiteY142" fmla="*/ 1227666 h 2230966"/>
                <a:gd name="connsiteX143" fmla="*/ 817033 w 4093633"/>
                <a:gd name="connsiteY143" fmla="*/ 1227666 h 2230966"/>
                <a:gd name="connsiteX144" fmla="*/ 715433 w 4093633"/>
                <a:gd name="connsiteY144" fmla="*/ 1227666 h 2230966"/>
                <a:gd name="connsiteX145" fmla="*/ 622300 w 4093633"/>
                <a:gd name="connsiteY145" fmla="*/ 1676400 h 2230966"/>
                <a:gd name="connsiteX146" fmla="*/ 546099 w 4093633"/>
                <a:gd name="connsiteY146" fmla="*/ 1625600 h 2230966"/>
                <a:gd name="connsiteX147" fmla="*/ 461433 w 4093633"/>
                <a:gd name="connsiteY147" fmla="*/ 1557867 h 2230966"/>
                <a:gd name="connsiteX148" fmla="*/ 338666 w 4093633"/>
                <a:gd name="connsiteY148" fmla="*/ 1447800 h 2230966"/>
                <a:gd name="connsiteX149" fmla="*/ 266700 w 4093633"/>
                <a:gd name="connsiteY149" fmla="*/ 1371600 h 2230966"/>
                <a:gd name="connsiteX150" fmla="*/ 169333 w 4093633"/>
                <a:gd name="connsiteY150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862666 w 4093633"/>
                <a:gd name="connsiteY130" fmla="*/ 1447800 h 2230966"/>
                <a:gd name="connsiteX131" fmla="*/ 1879600 w 4093633"/>
                <a:gd name="connsiteY131" fmla="*/ 1401233 h 2230966"/>
                <a:gd name="connsiteX132" fmla="*/ 1879600 w 4093633"/>
                <a:gd name="connsiteY132" fmla="*/ 1401233 h 2230966"/>
                <a:gd name="connsiteX133" fmla="*/ 1930400 w 4093633"/>
                <a:gd name="connsiteY133" fmla="*/ 1138766 h 2230966"/>
                <a:gd name="connsiteX134" fmla="*/ 1727200 w 4093633"/>
                <a:gd name="connsiteY134" fmla="*/ 1181100 h 2230966"/>
                <a:gd name="connsiteX135" fmla="*/ 1617133 w 4093633"/>
                <a:gd name="connsiteY135" fmla="*/ 1185333 h 2230966"/>
                <a:gd name="connsiteX136" fmla="*/ 1515533 w 4093633"/>
                <a:gd name="connsiteY136" fmla="*/ 1189566 h 2230966"/>
                <a:gd name="connsiteX137" fmla="*/ 1426633 w 4093633"/>
                <a:gd name="connsiteY137" fmla="*/ 1185333 h 2230966"/>
                <a:gd name="connsiteX138" fmla="*/ 1329266 w 4093633"/>
                <a:gd name="connsiteY138" fmla="*/ 1206500 h 2230966"/>
                <a:gd name="connsiteX139" fmla="*/ 1198033 w 4093633"/>
                <a:gd name="connsiteY139" fmla="*/ 1210733 h 2230966"/>
                <a:gd name="connsiteX140" fmla="*/ 1066800 w 4093633"/>
                <a:gd name="connsiteY140" fmla="*/ 1227666 h 2230966"/>
                <a:gd name="connsiteX141" fmla="*/ 973666 w 4093633"/>
                <a:gd name="connsiteY141" fmla="*/ 1227666 h 2230966"/>
                <a:gd name="connsiteX142" fmla="*/ 905933 w 4093633"/>
                <a:gd name="connsiteY142" fmla="*/ 1227666 h 2230966"/>
                <a:gd name="connsiteX143" fmla="*/ 817033 w 4093633"/>
                <a:gd name="connsiteY143" fmla="*/ 1227666 h 2230966"/>
                <a:gd name="connsiteX144" fmla="*/ 715433 w 4093633"/>
                <a:gd name="connsiteY144" fmla="*/ 1227666 h 2230966"/>
                <a:gd name="connsiteX145" fmla="*/ 622300 w 4093633"/>
                <a:gd name="connsiteY145" fmla="*/ 1676400 h 2230966"/>
                <a:gd name="connsiteX146" fmla="*/ 546099 w 4093633"/>
                <a:gd name="connsiteY146" fmla="*/ 1625600 h 2230966"/>
                <a:gd name="connsiteX147" fmla="*/ 461433 w 4093633"/>
                <a:gd name="connsiteY147" fmla="*/ 1557867 h 2230966"/>
                <a:gd name="connsiteX148" fmla="*/ 338666 w 4093633"/>
                <a:gd name="connsiteY148" fmla="*/ 1447800 h 2230966"/>
                <a:gd name="connsiteX149" fmla="*/ 266700 w 4093633"/>
                <a:gd name="connsiteY149" fmla="*/ 1371600 h 2230966"/>
                <a:gd name="connsiteX150" fmla="*/ 169333 w 4093633"/>
                <a:gd name="connsiteY150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879600 w 4093633"/>
                <a:gd name="connsiteY130" fmla="*/ 1401233 h 2230966"/>
                <a:gd name="connsiteX131" fmla="*/ 1879600 w 4093633"/>
                <a:gd name="connsiteY131" fmla="*/ 1401233 h 2230966"/>
                <a:gd name="connsiteX132" fmla="*/ 1930400 w 4093633"/>
                <a:gd name="connsiteY132" fmla="*/ 1138766 h 2230966"/>
                <a:gd name="connsiteX133" fmla="*/ 1727200 w 4093633"/>
                <a:gd name="connsiteY133" fmla="*/ 1181100 h 2230966"/>
                <a:gd name="connsiteX134" fmla="*/ 1617133 w 4093633"/>
                <a:gd name="connsiteY134" fmla="*/ 1185333 h 2230966"/>
                <a:gd name="connsiteX135" fmla="*/ 1515533 w 4093633"/>
                <a:gd name="connsiteY135" fmla="*/ 1189566 h 2230966"/>
                <a:gd name="connsiteX136" fmla="*/ 1426633 w 4093633"/>
                <a:gd name="connsiteY136" fmla="*/ 1185333 h 2230966"/>
                <a:gd name="connsiteX137" fmla="*/ 1329266 w 4093633"/>
                <a:gd name="connsiteY137" fmla="*/ 1206500 h 2230966"/>
                <a:gd name="connsiteX138" fmla="*/ 1198033 w 4093633"/>
                <a:gd name="connsiteY138" fmla="*/ 1210733 h 2230966"/>
                <a:gd name="connsiteX139" fmla="*/ 1066800 w 4093633"/>
                <a:gd name="connsiteY139" fmla="*/ 1227666 h 2230966"/>
                <a:gd name="connsiteX140" fmla="*/ 973666 w 4093633"/>
                <a:gd name="connsiteY140" fmla="*/ 1227666 h 2230966"/>
                <a:gd name="connsiteX141" fmla="*/ 905933 w 4093633"/>
                <a:gd name="connsiteY141" fmla="*/ 1227666 h 2230966"/>
                <a:gd name="connsiteX142" fmla="*/ 817033 w 4093633"/>
                <a:gd name="connsiteY142" fmla="*/ 1227666 h 2230966"/>
                <a:gd name="connsiteX143" fmla="*/ 715433 w 4093633"/>
                <a:gd name="connsiteY143" fmla="*/ 1227666 h 2230966"/>
                <a:gd name="connsiteX144" fmla="*/ 622300 w 4093633"/>
                <a:gd name="connsiteY144" fmla="*/ 1676400 h 2230966"/>
                <a:gd name="connsiteX145" fmla="*/ 546099 w 4093633"/>
                <a:gd name="connsiteY145" fmla="*/ 1625600 h 2230966"/>
                <a:gd name="connsiteX146" fmla="*/ 461433 w 4093633"/>
                <a:gd name="connsiteY146" fmla="*/ 1557867 h 2230966"/>
                <a:gd name="connsiteX147" fmla="*/ 338666 w 4093633"/>
                <a:gd name="connsiteY147" fmla="*/ 1447800 h 2230966"/>
                <a:gd name="connsiteX148" fmla="*/ 266700 w 4093633"/>
                <a:gd name="connsiteY148" fmla="*/ 1371600 h 2230966"/>
                <a:gd name="connsiteX149" fmla="*/ 169333 w 4093633"/>
                <a:gd name="connsiteY149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879600 w 4093633"/>
                <a:gd name="connsiteY130" fmla="*/ 1401233 h 2230966"/>
                <a:gd name="connsiteX131" fmla="*/ 1930400 w 4093633"/>
                <a:gd name="connsiteY131" fmla="*/ 1138766 h 2230966"/>
                <a:gd name="connsiteX132" fmla="*/ 1727200 w 4093633"/>
                <a:gd name="connsiteY132" fmla="*/ 1181100 h 2230966"/>
                <a:gd name="connsiteX133" fmla="*/ 1617133 w 4093633"/>
                <a:gd name="connsiteY133" fmla="*/ 1185333 h 2230966"/>
                <a:gd name="connsiteX134" fmla="*/ 1515533 w 4093633"/>
                <a:gd name="connsiteY134" fmla="*/ 1189566 h 2230966"/>
                <a:gd name="connsiteX135" fmla="*/ 1426633 w 4093633"/>
                <a:gd name="connsiteY135" fmla="*/ 1185333 h 2230966"/>
                <a:gd name="connsiteX136" fmla="*/ 1329266 w 4093633"/>
                <a:gd name="connsiteY136" fmla="*/ 1206500 h 2230966"/>
                <a:gd name="connsiteX137" fmla="*/ 1198033 w 4093633"/>
                <a:gd name="connsiteY137" fmla="*/ 1210733 h 2230966"/>
                <a:gd name="connsiteX138" fmla="*/ 1066800 w 4093633"/>
                <a:gd name="connsiteY138" fmla="*/ 1227666 h 2230966"/>
                <a:gd name="connsiteX139" fmla="*/ 973666 w 4093633"/>
                <a:gd name="connsiteY139" fmla="*/ 1227666 h 2230966"/>
                <a:gd name="connsiteX140" fmla="*/ 905933 w 4093633"/>
                <a:gd name="connsiteY140" fmla="*/ 1227666 h 2230966"/>
                <a:gd name="connsiteX141" fmla="*/ 817033 w 4093633"/>
                <a:gd name="connsiteY141" fmla="*/ 1227666 h 2230966"/>
                <a:gd name="connsiteX142" fmla="*/ 715433 w 4093633"/>
                <a:gd name="connsiteY142" fmla="*/ 1227666 h 2230966"/>
                <a:gd name="connsiteX143" fmla="*/ 622300 w 4093633"/>
                <a:gd name="connsiteY143" fmla="*/ 1676400 h 2230966"/>
                <a:gd name="connsiteX144" fmla="*/ 546099 w 4093633"/>
                <a:gd name="connsiteY144" fmla="*/ 1625600 h 2230966"/>
                <a:gd name="connsiteX145" fmla="*/ 461433 w 4093633"/>
                <a:gd name="connsiteY145" fmla="*/ 1557867 h 2230966"/>
                <a:gd name="connsiteX146" fmla="*/ 338666 w 4093633"/>
                <a:gd name="connsiteY146" fmla="*/ 1447800 h 2230966"/>
                <a:gd name="connsiteX147" fmla="*/ 266700 w 4093633"/>
                <a:gd name="connsiteY147" fmla="*/ 1371600 h 2230966"/>
                <a:gd name="connsiteX148" fmla="*/ 169333 w 4093633"/>
                <a:gd name="connsiteY148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930400 w 4093633"/>
                <a:gd name="connsiteY130" fmla="*/ 1138766 h 2230966"/>
                <a:gd name="connsiteX131" fmla="*/ 1727200 w 4093633"/>
                <a:gd name="connsiteY131" fmla="*/ 1181100 h 2230966"/>
                <a:gd name="connsiteX132" fmla="*/ 1617133 w 4093633"/>
                <a:gd name="connsiteY132" fmla="*/ 1185333 h 2230966"/>
                <a:gd name="connsiteX133" fmla="*/ 1515533 w 4093633"/>
                <a:gd name="connsiteY133" fmla="*/ 1189566 h 2230966"/>
                <a:gd name="connsiteX134" fmla="*/ 1426633 w 4093633"/>
                <a:gd name="connsiteY134" fmla="*/ 1185333 h 2230966"/>
                <a:gd name="connsiteX135" fmla="*/ 1329266 w 4093633"/>
                <a:gd name="connsiteY135" fmla="*/ 1206500 h 2230966"/>
                <a:gd name="connsiteX136" fmla="*/ 1198033 w 4093633"/>
                <a:gd name="connsiteY136" fmla="*/ 1210733 h 2230966"/>
                <a:gd name="connsiteX137" fmla="*/ 1066800 w 4093633"/>
                <a:gd name="connsiteY137" fmla="*/ 1227666 h 2230966"/>
                <a:gd name="connsiteX138" fmla="*/ 973666 w 4093633"/>
                <a:gd name="connsiteY138" fmla="*/ 1227666 h 2230966"/>
                <a:gd name="connsiteX139" fmla="*/ 905933 w 4093633"/>
                <a:gd name="connsiteY139" fmla="*/ 1227666 h 2230966"/>
                <a:gd name="connsiteX140" fmla="*/ 817033 w 4093633"/>
                <a:gd name="connsiteY140" fmla="*/ 1227666 h 2230966"/>
                <a:gd name="connsiteX141" fmla="*/ 715433 w 4093633"/>
                <a:gd name="connsiteY141" fmla="*/ 1227666 h 2230966"/>
                <a:gd name="connsiteX142" fmla="*/ 622300 w 4093633"/>
                <a:gd name="connsiteY142" fmla="*/ 1676400 h 2230966"/>
                <a:gd name="connsiteX143" fmla="*/ 546099 w 4093633"/>
                <a:gd name="connsiteY143" fmla="*/ 1625600 h 2230966"/>
                <a:gd name="connsiteX144" fmla="*/ 461433 w 4093633"/>
                <a:gd name="connsiteY144" fmla="*/ 1557867 h 2230966"/>
                <a:gd name="connsiteX145" fmla="*/ 338666 w 4093633"/>
                <a:gd name="connsiteY145" fmla="*/ 1447800 h 2230966"/>
                <a:gd name="connsiteX146" fmla="*/ 266700 w 4093633"/>
                <a:gd name="connsiteY146" fmla="*/ 1371600 h 2230966"/>
                <a:gd name="connsiteX147" fmla="*/ 169333 w 4093633"/>
                <a:gd name="connsiteY147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727200 w 4093633"/>
                <a:gd name="connsiteY130" fmla="*/ 1181100 h 2230966"/>
                <a:gd name="connsiteX131" fmla="*/ 1617133 w 4093633"/>
                <a:gd name="connsiteY131" fmla="*/ 1185333 h 2230966"/>
                <a:gd name="connsiteX132" fmla="*/ 1515533 w 4093633"/>
                <a:gd name="connsiteY132" fmla="*/ 1189566 h 2230966"/>
                <a:gd name="connsiteX133" fmla="*/ 1426633 w 4093633"/>
                <a:gd name="connsiteY133" fmla="*/ 1185333 h 2230966"/>
                <a:gd name="connsiteX134" fmla="*/ 1329266 w 4093633"/>
                <a:gd name="connsiteY134" fmla="*/ 1206500 h 2230966"/>
                <a:gd name="connsiteX135" fmla="*/ 1198033 w 4093633"/>
                <a:gd name="connsiteY135" fmla="*/ 1210733 h 2230966"/>
                <a:gd name="connsiteX136" fmla="*/ 1066800 w 4093633"/>
                <a:gd name="connsiteY136" fmla="*/ 1227666 h 2230966"/>
                <a:gd name="connsiteX137" fmla="*/ 973666 w 4093633"/>
                <a:gd name="connsiteY137" fmla="*/ 1227666 h 2230966"/>
                <a:gd name="connsiteX138" fmla="*/ 905933 w 4093633"/>
                <a:gd name="connsiteY138" fmla="*/ 1227666 h 2230966"/>
                <a:gd name="connsiteX139" fmla="*/ 817033 w 4093633"/>
                <a:gd name="connsiteY139" fmla="*/ 1227666 h 2230966"/>
                <a:gd name="connsiteX140" fmla="*/ 715433 w 4093633"/>
                <a:gd name="connsiteY140" fmla="*/ 1227666 h 2230966"/>
                <a:gd name="connsiteX141" fmla="*/ 622300 w 4093633"/>
                <a:gd name="connsiteY141" fmla="*/ 1676400 h 2230966"/>
                <a:gd name="connsiteX142" fmla="*/ 546099 w 4093633"/>
                <a:gd name="connsiteY142" fmla="*/ 1625600 h 2230966"/>
                <a:gd name="connsiteX143" fmla="*/ 461433 w 4093633"/>
                <a:gd name="connsiteY143" fmla="*/ 1557867 h 2230966"/>
                <a:gd name="connsiteX144" fmla="*/ 338666 w 4093633"/>
                <a:gd name="connsiteY144" fmla="*/ 1447800 h 2230966"/>
                <a:gd name="connsiteX145" fmla="*/ 266700 w 4093633"/>
                <a:gd name="connsiteY145" fmla="*/ 1371600 h 2230966"/>
                <a:gd name="connsiteX146" fmla="*/ 169333 w 4093633"/>
                <a:gd name="connsiteY146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905933 w 4093633"/>
                <a:gd name="connsiteY137" fmla="*/ 1227666 h 2230966"/>
                <a:gd name="connsiteX138" fmla="*/ 817033 w 4093633"/>
                <a:gd name="connsiteY138" fmla="*/ 1227666 h 2230966"/>
                <a:gd name="connsiteX139" fmla="*/ 715433 w 4093633"/>
                <a:gd name="connsiteY139" fmla="*/ 1227666 h 2230966"/>
                <a:gd name="connsiteX140" fmla="*/ 622300 w 4093633"/>
                <a:gd name="connsiteY140" fmla="*/ 1676400 h 2230966"/>
                <a:gd name="connsiteX141" fmla="*/ 546099 w 4093633"/>
                <a:gd name="connsiteY141" fmla="*/ 1625600 h 2230966"/>
                <a:gd name="connsiteX142" fmla="*/ 461433 w 4093633"/>
                <a:gd name="connsiteY142" fmla="*/ 1557867 h 2230966"/>
                <a:gd name="connsiteX143" fmla="*/ 338666 w 4093633"/>
                <a:gd name="connsiteY143" fmla="*/ 1447800 h 2230966"/>
                <a:gd name="connsiteX144" fmla="*/ 266700 w 4093633"/>
                <a:gd name="connsiteY144" fmla="*/ 1371600 h 2230966"/>
                <a:gd name="connsiteX145" fmla="*/ 169333 w 4093633"/>
                <a:gd name="connsiteY14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905933 w 4093633"/>
                <a:gd name="connsiteY137" fmla="*/ 1227666 h 2230966"/>
                <a:gd name="connsiteX138" fmla="*/ 817033 w 4093633"/>
                <a:gd name="connsiteY138" fmla="*/ 1227666 h 2230966"/>
                <a:gd name="connsiteX139" fmla="*/ 728133 w 4093633"/>
                <a:gd name="connsiteY139" fmla="*/ 1701800 h 2230966"/>
                <a:gd name="connsiteX140" fmla="*/ 622300 w 4093633"/>
                <a:gd name="connsiteY140" fmla="*/ 1676400 h 2230966"/>
                <a:gd name="connsiteX141" fmla="*/ 546099 w 4093633"/>
                <a:gd name="connsiteY141" fmla="*/ 1625600 h 2230966"/>
                <a:gd name="connsiteX142" fmla="*/ 461433 w 4093633"/>
                <a:gd name="connsiteY142" fmla="*/ 1557867 h 2230966"/>
                <a:gd name="connsiteX143" fmla="*/ 338666 w 4093633"/>
                <a:gd name="connsiteY143" fmla="*/ 1447800 h 2230966"/>
                <a:gd name="connsiteX144" fmla="*/ 266700 w 4093633"/>
                <a:gd name="connsiteY144" fmla="*/ 1371600 h 2230966"/>
                <a:gd name="connsiteX145" fmla="*/ 169333 w 4093633"/>
                <a:gd name="connsiteY14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905933 w 4093633"/>
                <a:gd name="connsiteY137" fmla="*/ 1227666 h 2230966"/>
                <a:gd name="connsiteX138" fmla="*/ 863599 w 4093633"/>
                <a:gd name="connsiteY138" fmla="*/ 1689099 h 2230966"/>
                <a:gd name="connsiteX139" fmla="*/ 728133 w 4093633"/>
                <a:gd name="connsiteY139" fmla="*/ 1701800 h 2230966"/>
                <a:gd name="connsiteX140" fmla="*/ 622300 w 4093633"/>
                <a:gd name="connsiteY140" fmla="*/ 1676400 h 2230966"/>
                <a:gd name="connsiteX141" fmla="*/ 546099 w 4093633"/>
                <a:gd name="connsiteY141" fmla="*/ 1625600 h 2230966"/>
                <a:gd name="connsiteX142" fmla="*/ 461433 w 4093633"/>
                <a:gd name="connsiteY142" fmla="*/ 1557867 h 2230966"/>
                <a:gd name="connsiteX143" fmla="*/ 338666 w 4093633"/>
                <a:gd name="connsiteY143" fmla="*/ 1447800 h 2230966"/>
                <a:gd name="connsiteX144" fmla="*/ 266700 w 4093633"/>
                <a:gd name="connsiteY144" fmla="*/ 1371600 h 2230966"/>
                <a:gd name="connsiteX145" fmla="*/ 169333 w 4093633"/>
                <a:gd name="connsiteY14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905933 w 4093633"/>
                <a:gd name="connsiteY137" fmla="*/ 1227666 h 2230966"/>
                <a:gd name="connsiteX138" fmla="*/ 863599 w 4093633"/>
                <a:gd name="connsiteY138" fmla="*/ 1689099 h 2230966"/>
                <a:gd name="connsiteX139" fmla="*/ 787400 w 4093633"/>
                <a:gd name="connsiteY139" fmla="*/ 1693333 h 2230966"/>
                <a:gd name="connsiteX140" fmla="*/ 728133 w 4093633"/>
                <a:gd name="connsiteY140" fmla="*/ 1701800 h 2230966"/>
                <a:gd name="connsiteX141" fmla="*/ 622300 w 4093633"/>
                <a:gd name="connsiteY141" fmla="*/ 1676400 h 2230966"/>
                <a:gd name="connsiteX142" fmla="*/ 546099 w 4093633"/>
                <a:gd name="connsiteY142" fmla="*/ 1625600 h 2230966"/>
                <a:gd name="connsiteX143" fmla="*/ 461433 w 4093633"/>
                <a:gd name="connsiteY143" fmla="*/ 1557867 h 2230966"/>
                <a:gd name="connsiteX144" fmla="*/ 338666 w 4093633"/>
                <a:gd name="connsiteY144" fmla="*/ 1447800 h 2230966"/>
                <a:gd name="connsiteX145" fmla="*/ 266700 w 4093633"/>
                <a:gd name="connsiteY145" fmla="*/ 1371600 h 2230966"/>
                <a:gd name="connsiteX146" fmla="*/ 169333 w 4093633"/>
                <a:gd name="connsiteY146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905933 w 4093633"/>
                <a:gd name="connsiteY137" fmla="*/ 1227666 h 2230966"/>
                <a:gd name="connsiteX138" fmla="*/ 863599 w 4093633"/>
                <a:gd name="connsiteY138" fmla="*/ 1689099 h 2230966"/>
                <a:gd name="connsiteX139" fmla="*/ 728133 w 4093633"/>
                <a:gd name="connsiteY139" fmla="*/ 1701800 h 2230966"/>
                <a:gd name="connsiteX140" fmla="*/ 622300 w 4093633"/>
                <a:gd name="connsiteY140" fmla="*/ 1676400 h 2230966"/>
                <a:gd name="connsiteX141" fmla="*/ 546099 w 4093633"/>
                <a:gd name="connsiteY141" fmla="*/ 1625600 h 2230966"/>
                <a:gd name="connsiteX142" fmla="*/ 461433 w 4093633"/>
                <a:gd name="connsiteY142" fmla="*/ 1557867 h 2230966"/>
                <a:gd name="connsiteX143" fmla="*/ 338666 w 4093633"/>
                <a:gd name="connsiteY143" fmla="*/ 1447800 h 2230966"/>
                <a:gd name="connsiteX144" fmla="*/ 266700 w 4093633"/>
                <a:gd name="connsiteY144" fmla="*/ 1371600 h 2230966"/>
                <a:gd name="connsiteX145" fmla="*/ 169333 w 4093633"/>
                <a:gd name="connsiteY14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905933 w 4093633"/>
                <a:gd name="connsiteY137" fmla="*/ 1227666 h 2230966"/>
                <a:gd name="connsiteX138" fmla="*/ 931333 w 4093633"/>
                <a:gd name="connsiteY138" fmla="*/ 1684866 h 2230966"/>
                <a:gd name="connsiteX139" fmla="*/ 728133 w 4093633"/>
                <a:gd name="connsiteY139" fmla="*/ 1701800 h 2230966"/>
                <a:gd name="connsiteX140" fmla="*/ 622300 w 4093633"/>
                <a:gd name="connsiteY140" fmla="*/ 1676400 h 2230966"/>
                <a:gd name="connsiteX141" fmla="*/ 546099 w 4093633"/>
                <a:gd name="connsiteY141" fmla="*/ 1625600 h 2230966"/>
                <a:gd name="connsiteX142" fmla="*/ 461433 w 4093633"/>
                <a:gd name="connsiteY142" fmla="*/ 1557867 h 2230966"/>
                <a:gd name="connsiteX143" fmla="*/ 338666 w 4093633"/>
                <a:gd name="connsiteY143" fmla="*/ 1447800 h 2230966"/>
                <a:gd name="connsiteX144" fmla="*/ 266700 w 4093633"/>
                <a:gd name="connsiteY144" fmla="*/ 1371600 h 2230966"/>
                <a:gd name="connsiteX145" fmla="*/ 169333 w 4093633"/>
                <a:gd name="connsiteY145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905933 w 4093633"/>
                <a:gd name="connsiteY137" fmla="*/ 1227666 h 2230966"/>
                <a:gd name="connsiteX138" fmla="*/ 728133 w 4093633"/>
                <a:gd name="connsiteY138" fmla="*/ 1701800 h 2230966"/>
                <a:gd name="connsiteX139" fmla="*/ 622300 w 4093633"/>
                <a:gd name="connsiteY139" fmla="*/ 1676400 h 2230966"/>
                <a:gd name="connsiteX140" fmla="*/ 546099 w 4093633"/>
                <a:gd name="connsiteY140" fmla="*/ 1625600 h 2230966"/>
                <a:gd name="connsiteX141" fmla="*/ 461433 w 4093633"/>
                <a:gd name="connsiteY141" fmla="*/ 1557867 h 2230966"/>
                <a:gd name="connsiteX142" fmla="*/ 338666 w 4093633"/>
                <a:gd name="connsiteY142" fmla="*/ 1447800 h 2230966"/>
                <a:gd name="connsiteX143" fmla="*/ 266700 w 4093633"/>
                <a:gd name="connsiteY143" fmla="*/ 1371600 h 2230966"/>
                <a:gd name="connsiteX144" fmla="*/ 169333 w 4093633"/>
                <a:gd name="connsiteY144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66800 w 4093633"/>
                <a:gd name="connsiteY135" fmla="*/ 1227666 h 2230966"/>
                <a:gd name="connsiteX136" fmla="*/ 973666 w 4093633"/>
                <a:gd name="connsiteY136" fmla="*/ 1227666 h 2230966"/>
                <a:gd name="connsiteX137" fmla="*/ 728133 w 4093633"/>
                <a:gd name="connsiteY137" fmla="*/ 1701800 h 2230966"/>
                <a:gd name="connsiteX138" fmla="*/ 622300 w 4093633"/>
                <a:gd name="connsiteY138" fmla="*/ 1676400 h 2230966"/>
                <a:gd name="connsiteX139" fmla="*/ 546099 w 4093633"/>
                <a:gd name="connsiteY139" fmla="*/ 1625600 h 2230966"/>
                <a:gd name="connsiteX140" fmla="*/ 461433 w 4093633"/>
                <a:gd name="connsiteY140" fmla="*/ 1557867 h 2230966"/>
                <a:gd name="connsiteX141" fmla="*/ 338666 w 4093633"/>
                <a:gd name="connsiteY141" fmla="*/ 1447800 h 2230966"/>
                <a:gd name="connsiteX142" fmla="*/ 266700 w 4093633"/>
                <a:gd name="connsiteY142" fmla="*/ 1371600 h 2230966"/>
                <a:gd name="connsiteX143" fmla="*/ 169333 w 4093633"/>
                <a:gd name="connsiteY143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973666 w 4093633"/>
                <a:gd name="connsiteY135" fmla="*/ 1227666 h 2230966"/>
                <a:gd name="connsiteX136" fmla="*/ 728133 w 4093633"/>
                <a:gd name="connsiteY136" fmla="*/ 1701800 h 2230966"/>
                <a:gd name="connsiteX137" fmla="*/ 622300 w 4093633"/>
                <a:gd name="connsiteY137" fmla="*/ 1676400 h 2230966"/>
                <a:gd name="connsiteX138" fmla="*/ 546099 w 4093633"/>
                <a:gd name="connsiteY138" fmla="*/ 1625600 h 2230966"/>
                <a:gd name="connsiteX139" fmla="*/ 461433 w 4093633"/>
                <a:gd name="connsiteY139" fmla="*/ 1557867 h 2230966"/>
                <a:gd name="connsiteX140" fmla="*/ 338666 w 4093633"/>
                <a:gd name="connsiteY140" fmla="*/ 1447800 h 2230966"/>
                <a:gd name="connsiteX141" fmla="*/ 266700 w 4093633"/>
                <a:gd name="connsiteY141" fmla="*/ 1371600 h 2230966"/>
                <a:gd name="connsiteX142" fmla="*/ 169333 w 4093633"/>
                <a:gd name="connsiteY142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198033 w 4093633"/>
                <a:gd name="connsiteY134" fmla="*/ 1210733 h 2230966"/>
                <a:gd name="connsiteX135" fmla="*/ 1015999 w 4093633"/>
                <a:gd name="connsiteY135" fmla="*/ 1435099 h 2230966"/>
                <a:gd name="connsiteX136" fmla="*/ 728133 w 4093633"/>
                <a:gd name="connsiteY136" fmla="*/ 1701800 h 2230966"/>
                <a:gd name="connsiteX137" fmla="*/ 622300 w 4093633"/>
                <a:gd name="connsiteY137" fmla="*/ 1676400 h 2230966"/>
                <a:gd name="connsiteX138" fmla="*/ 546099 w 4093633"/>
                <a:gd name="connsiteY138" fmla="*/ 1625600 h 2230966"/>
                <a:gd name="connsiteX139" fmla="*/ 461433 w 4093633"/>
                <a:gd name="connsiteY139" fmla="*/ 1557867 h 2230966"/>
                <a:gd name="connsiteX140" fmla="*/ 338666 w 4093633"/>
                <a:gd name="connsiteY140" fmla="*/ 1447800 h 2230966"/>
                <a:gd name="connsiteX141" fmla="*/ 266700 w 4093633"/>
                <a:gd name="connsiteY141" fmla="*/ 1371600 h 2230966"/>
                <a:gd name="connsiteX142" fmla="*/ 169333 w 4093633"/>
                <a:gd name="connsiteY142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329266 w 4093633"/>
                <a:gd name="connsiteY133" fmla="*/ 1206500 h 2230966"/>
                <a:gd name="connsiteX134" fmla="*/ 1015999 w 4093633"/>
                <a:gd name="connsiteY134" fmla="*/ 1435099 h 2230966"/>
                <a:gd name="connsiteX135" fmla="*/ 728133 w 4093633"/>
                <a:gd name="connsiteY135" fmla="*/ 1701800 h 2230966"/>
                <a:gd name="connsiteX136" fmla="*/ 622300 w 4093633"/>
                <a:gd name="connsiteY136" fmla="*/ 1676400 h 2230966"/>
                <a:gd name="connsiteX137" fmla="*/ 546099 w 4093633"/>
                <a:gd name="connsiteY137" fmla="*/ 1625600 h 2230966"/>
                <a:gd name="connsiteX138" fmla="*/ 461433 w 4093633"/>
                <a:gd name="connsiteY138" fmla="*/ 1557867 h 2230966"/>
                <a:gd name="connsiteX139" fmla="*/ 338666 w 4093633"/>
                <a:gd name="connsiteY139" fmla="*/ 1447800 h 2230966"/>
                <a:gd name="connsiteX140" fmla="*/ 266700 w 4093633"/>
                <a:gd name="connsiteY140" fmla="*/ 1371600 h 2230966"/>
                <a:gd name="connsiteX141" fmla="*/ 169333 w 4093633"/>
                <a:gd name="connsiteY141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426633 w 4093633"/>
                <a:gd name="connsiteY132" fmla="*/ 1185333 h 2230966"/>
                <a:gd name="connsiteX133" fmla="*/ 1015999 w 4093633"/>
                <a:gd name="connsiteY133" fmla="*/ 1435099 h 2230966"/>
                <a:gd name="connsiteX134" fmla="*/ 728133 w 4093633"/>
                <a:gd name="connsiteY134" fmla="*/ 1701800 h 2230966"/>
                <a:gd name="connsiteX135" fmla="*/ 622300 w 4093633"/>
                <a:gd name="connsiteY135" fmla="*/ 1676400 h 2230966"/>
                <a:gd name="connsiteX136" fmla="*/ 546099 w 4093633"/>
                <a:gd name="connsiteY136" fmla="*/ 1625600 h 2230966"/>
                <a:gd name="connsiteX137" fmla="*/ 461433 w 4093633"/>
                <a:gd name="connsiteY137" fmla="*/ 1557867 h 2230966"/>
                <a:gd name="connsiteX138" fmla="*/ 338666 w 4093633"/>
                <a:gd name="connsiteY138" fmla="*/ 1447800 h 2230966"/>
                <a:gd name="connsiteX139" fmla="*/ 266700 w 4093633"/>
                <a:gd name="connsiteY139" fmla="*/ 1371600 h 2230966"/>
                <a:gd name="connsiteX140" fmla="*/ 169333 w 4093633"/>
                <a:gd name="connsiteY140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515533 w 4093633"/>
                <a:gd name="connsiteY131" fmla="*/ 1189566 h 2230966"/>
                <a:gd name="connsiteX132" fmla="*/ 1015999 w 4093633"/>
                <a:gd name="connsiteY132" fmla="*/ 1435099 h 2230966"/>
                <a:gd name="connsiteX133" fmla="*/ 728133 w 4093633"/>
                <a:gd name="connsiteY133" fmla="*/ 1701800 h 2230966"/>
                <a:gd name="connsiteX134" fmla="*/ 622300 w 4093633"/>
                <a:gd name="connsiteY134" fmla="*/ 1676400 h 2230966"/>
                <a:gd name="connsiteX135" fmla="*/ 546099 w 4093633"/>
                <a:gd name="connsiteY135" fmla="*/ 1625600 h 2230966"/>
                <a:gd name="connsiteX136" fmla="*/ 461433 w 4093633"/>
                <a:gd name="connsiteY136" fmla="*/ 1557867 h 2230966"/>
                <a:gd name="connsiteX137" fmla="*/ 338666 w 4093633"/>
                <a:gd name="connsiteY137" fmla="*/ 1447800 h 2230966"/>
                <a:gd name="connsiteX138" fmla="*/ 266700 w 4093633"/>
                <a:gd name="connsiteY138" fmla="*/ 1371600 h 2230966"/>
                <a:gd name="connsiteX139" fmla="*/ 169333 w 4093633"/>
                <a:gd name="connsiteY139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617133 w 4093633"/>
                <a:gd name="connsiteY130" fmla="*/ 1185333 h 2230966"/>
                <a:gd name="connsiteX131" fmla="*/ 1015999 w 4093633"/>
                <a:gd name="connsiteY131" fmla="*/ 1435099 h 2230966"/>
                <a:gd name="connsiteX132" fmla="*/ 728133 w 4093633"/>
                <a:gd name="connsiteY132" fmla="*/ 1701800 h 2230966"/>
                <a:gd name="connsiteX133" fmla="*/ 622300 w 4093633"/>
                <a:gd name="connsiteY133" fmla="*/ 1676400 h 2230966"/>
                <a:gd name="connsiteX134" fmla="*/ 546099 w 4093633"/>
                <a:gd name="connsiteY134" fmla="*/ 1625600 h 2230966"/>
                <a:gd name="connsiteX135" fmla="*/ 461433 w 4093633"/>
                <a:gd name="connsiteY135" fmla="*/ 1557867 h 2230966"/>
                <a:gd name="connsiteX136" fmla="*/ 338666 w 4093633"/>
                <a:gd name="connsiteY136" fmla="*/ 1447800 h 2230966"/>
                <a:gd name="connsiteX137" fmla="*/ 266700 w 4093633"/>
                <a:gd name="connsiteY137" fmla="*/ 1371600 h 2230966"/>
                <a:gd name="connsiteX138" fmla="*/ 169333 w 4093633"/>
                <a:gd name="connsiteY138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15999 w 4093633"/>
                <a:gd name="connsiteY130" fmla="*/ 1435099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266700 w 4093633"/>
                <a:gd name="connsiteY136" fmla="*/ 1371600 h 2230966"/>
                <a:gd name="connsiteX137" fmla="*/ 169333 w 4093633"/>
                <a:gd name="connsiteY137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59466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266700 w 4093633"/>
                <a:gd name="connsiteY136" fmla="*/ 1371600 h 2230966"/>
                <a:gd name="connsiteX137" fmla="*/ 169333 w 4093633"/>
                <a:gd name="connsiteY137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59466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266700 w 4093633"/>
                <a:gd name="connsiteY136" fmla="*/ 1371600 h 2230966"/>
                <a:gd name="connsiteX137" fmla="*/ 169333 w 4093633"/>
                <a:gd name="connsiteY137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59466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266700 w 4093633"/>
                <a:gd name="connsiteY136" fmla="*/ 1371600 h 2230966"/>
                <a:gd name="connsiteX137" fmla="*/ 169333 w 4093633"/>
                <a:gd name="connsiteY137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59466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266700 w 4093633"/>
                <a:gd name="connsiteY136" fmla="*/ 1371600 h 2230966"/>
                <a:gd name="connsiteX137" fmla="*/ 169333 w 4093633"/>
                <a:gd name="connsiteY137" fmla="*/ 1244599 h 2230966"/>
                <a:gd name="connsiteX0" fmla="*/ 169333 w 4093633"/>
                <a:gd name="connsiteY0" fmla="*/ 1244599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266700 w 4093633"/>
                <a:gd name="connsiteY136" fmla="*/ 1371600 h 2230966"/>
                <a:gd name="connsiteX137" fmla="*/ 169333 w 4093633"/>
                <a:gd name="connsiteY137" fmla="*/ 1244599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266700 w 4093633"/>
                <a:gd name="connsiteY136" fmla="*/ 1371600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338666 w 4093633"/>
                <a:gd name="connsiteY135" fmla="*/ 1447800 h 2230966"/>
                <a:gd name="connsiteX136" fmla="*/ 414866 w 4093633"/>
                <a:gd name="connsiteY136" fmla="*/ 1227667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461433 w 4093633"/>
                <a:gd name="connsiteY134" fmla="*/ 1557867 h 2230966"/>
                <a:gd name="connsiteX135" fmla="*/ 516466 w 4093633"/>
                <a:gd name="connsiteY135" fmla="*/ 1248834 h 2230966"/>
                <a:gd name="connsiteX136" fmla="*/ 414866 w 4093633"/>
                <a:gd name="connsiteY136" fmla="*/ 1227667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546099 w 4093633"/>
                <a:gd name="connsiteY133" fmla="*/ 1625600 h 2230966"/>
                <a:gd name="connsiteX134" fmla="*/ 609600 w 4093633"/>
                <a:gd name="connsiteY134" fmla="*/ 1270001 h 2230966"/>
                <a:gd name="connsiteX135" fmla="*/ 516466 w 4093633"/>
                <a:gd name="connsiteY135" fmla="*/ 1248834 h 2230966"/>
                <a:gd name="connsiteX136" fmla="*/ 414866 w 4093633"/>
                <a:gd name="connsiteY136" fmla="*/ 1227667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622300 w 4093633"/>
                <a:gd name="connsiteY132" fmla="*/ 1676400 h 2230966"/>
                <a:gd name="connsiteX133" fmla="*/ 842432 w 4093633"/>
                <a:gd name="connsiteY133" fmla="*/ 1265767 h 2230966"/>
                <a:gd name="connsiteX134" fmla="*/ 609600 w 4093633"/>
                <a:gd name="connsiteY134" fmla="*/ 1270001 h 2230966"/>
                <a:gd name="connsiteX135" fmla="*/ 516466 w 4093633"/>
                <a:gd name="connsiteY135" fmla="*/ 1248834 h 2230966"/>
                <a:gd name="connsiteX136" fmla="*/ 414866 w 4093633"/>
                <a:gd name="connsiteY136" fmla="*/ 1227667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1071033 w 4093633"/>
                <a:gd name="connsiteY132" fmla="*/ 1253067 h 2230966"/>
                <a:gd name="connsiteX133" fmla="*/ 842432 w 4093633"/>
                <a:gd name="connsiteY133" fmla="*/ 1265767 h 2230966"/>
                <a:gd name="connsiteX134" fmla="*/ 609600 w 4093633"/>
                <a:gd name="connsiteY134" fmla="*/ 1270001 h 2230966"/>
                <a:gd name="connsiteX135" fmla="*/ 516466 w 4093633"/>
                <a:gd name="connsiteY135" fmla="*/ 1248834 h 2230966"/>
                <a:gd name="connsiteX136" fmla="*/ 414866 w 4093633"/>
                <a:gd name="connsiteY136" fmla="*/ 1227667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1071033 w 4093633"/>
                <a:gd name="connsiteY132" fmla="*/ 1253067 h 2230966"/>
                <a:gd name="connsiteX133" fmla="*/ 842432 w 4093633"/>
                <a:gd name="connsiteY133" fmla="*/ 1265767 h 2230966"/>
                <a:gd name="connsiteX134" fmla="*/ 516466 w 4093633"/>
                <a:gd name="connsiteY134" fmla="*/ 1248834 h 2230966"/>
                <a:gd name="connsiteX135" fmla="*/ 414866 w 4093633"/>
                <a:gd name="connsiteY135" fmla="*/ 1227667 h 2230966"/>
                <a:gd name="connsiteX136" fmla="*/ 190500 w 4093633"/>
                <a:gd name="connsiteY136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728133 w 4093633"/>
                <a:gd name="connsiteY131" fmla="*/ 1701800 h 2230966"/>
                <a:gd name="connsiteX132" fmla="*/ 1071033 w 4093633"/>
                <a:gd name="connsiteY132" fmla="*/ 1253067 h 2230966"/>
                <a:gd name="connsiteX133" fmla="*/ 719665 w 4093633"/>
                <a:gd name="connsiteY133" fmla="*/ 1265767 h 2230966"/>
                <a:gd name="connsiteX134" fmla="*/ 516466 w 4093633"/>
                <a:gd name="connsiteY134" fmla="*/ 1248834 h 2230966"/>
                <a:gd name="connsiteX135" fmla="*/ 414866 w 4093633"/>
                <a:gd name="connsiteY135" fmla="*/ 1227667 h 2230966"/>
                <a:gd name="connsiteX136" fmla="*/ 190500 w 4093633"/>
                <a:gd name="connsiteY136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058332 w 4093633"/>
                <a:gd name="connsiteY130" fmla="*/ 1680633 h 2230966"/>
                <a:gd name="connsiteX131" fmla="*/ 1198033 w 4093633"/>
                <a:gd name="connsiteY131" fmla="*/ 1253067 h 2230966"/>
                <a:gd name="connsiteX132" fmla="*/ 1071033 w 4093633"/>
                <a:gd name="connsiteY132" fmla="*/ 1253067 h 2230966"/>
                <a:gd name="connsiteX133" fmla="*/ 719665 w 4093633"/>
                <a:gd name="connsiteY133" fmla="*/ 1265767 h 2230966"/>
                <a:gd name="connsiteX134" fmla="*/ 516466 w 4093633"/>
                <a:gd name="connsiteY134" fmla="*/ 1248834 h 2230966"/>
                <a:gd name="connsiteX135" fmla="*/ 414866 w 4093633"/>
                <a:gd name="connsiteY135" fmla="*/ 1227667 h 2230966"/>
                <a:gd name="connsiteX136" fmla="*/ 190500 w 4093633"/>
                <a:gd name="connsiteY136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498599 w 4093633"/>
                <a:gd name="connsiteY129" fmla="*/ 1663700 h 2230966"/>
                <a:gd name="connsiteX130" fmla="*/ 1371598 w 4093633"/>
                <a:gd name="connsiteY130" fmla="*/ 1210733 h 2230966"/>
                <a:gd name="connsiteX131" fmla="*/ 1198033 w 4093633"/>
                <a:gd name="connsiteY131" fmla="*/ 1253067 h 2230966"/>
                <a:gd name="connsiteX132" fmla="*/ 1071033 w 4093633"/>
                <a:gd name="connsiteY132" fmla="*/ 1253067 h 2230966"/>
                <a:gd name="connsiteX133" fmla="*/ 719665 w 4093633"/>
                <a:gd name="connsiteY133" fmla="*/ 1265767 h 2230966"/>
                <a:gd name="connsiteX134" fmla="*/ 516466 w 4093633"/>
                <a:gd name="connsiteY134" fmla="*/ 1248834 h 2230966"/>
                <a:gd name="connsiteX135" fmla="*/ 414866 w 4093633"/>
                <a:gd name="connsiteY135" fmla="*/ 1227667 h 2230966"/>
                <a:gd name="connsiteX136" fmla="*/ 190500 w 4093633"/>
                <a:gd name="connsiteY136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689099 w 4093633"/>
                <a:gd name="connsiteY129" fmla="*/ 1206500 h 2230966"/>
                <a:gd name="connsiteX130" fmla="*/ 1371598 w 4093633"/>
                <a:gd name="connsiteY130" fmla="*/ 1210733 h 2230966"/>
                <a:gd name="connsiteX131" fmla="*/ 1198033 w 4093633"/>
                <a:gd name="connsiteY131" fmla="*/ 1253067 h 2230966"/>
                <a:gd name="connsiteX132" fmla="*/ 1071033 w 4093633"/>
                <a:gd name="connsiteY132" fmla="*/ 1253067 h 2230966"/>
                <a:gd name="connsiteX133" fmla="*/ 719665 w 4093633"/>
                <a:gd name="connsiteY133" fmla="*/ 1265767 h 2230966"/>
                <a:gd name="connsiteX134" fmla="*/ 516466 w 4093633"/>
                <a:gd name="connsiteY134" fmla="*/ 1248834 h 2230966"/>
                <a:gd name="connsiteX135" fmla="*/ 414866 w 4093633"/>
                <a:gd name="connsiteY135" fmla="*/ 1227667 h 2230966"/>
                <a:gd name="connsiteX136" fmla="*/ 190500 w 4093633"/>
                <a:gd name="connsiteY136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689099 w 4093633"/>
                <a:gd name="connsiteY129" fmla="*/ 1206500 h 2230966"/>
                <a:gd name="connsiteX130" fmla="*/ 1198033 w 4093633"/>
                <a:gd name="connsiteY130" fmla="*/ 1253067 h 2230966"/>
                <a:gd name="connsiteX131" fmla="*/ 1071033 w 4093633"/>
                <a:gd name="connsiteY131" fmla="*/ 1253067 h 2230966"/>
                <a:gd name="connsiteX132" fmla="*/ 719665 w 4093633"/>
                <a:gd name="connsiteY132" fmla="*/ 1265767 h 2230966"/>
                <a:gd name="connsiteX133" fmla="*/ 516466 w 4093633"/>
                <a:gd name="connsiteY133" fmla="*/ 1248834 h 2230966"/>
                <a:gd name="connsiteX134" fmla="*/ 414866 w 4093633"/>
                <a:gd name="connsiteY134" fmla="*/ 1227667 h 2230966"/>
                <a:gd name="connsiteX135" fmla="*/ 190500 w 4093633"/>
                <a:gd name="connsiteY135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676400 w 4093633"/>
                <a:gd name="connsiteY129" fmla="*/ 1367366 h 2230966"/>
                <a:gd name="connsiteX130" fmla="*/ 1689099 w 4093633"/>
                <a:gd name="connsiteY130" fmla="*/ 1206500 h 2230966"/>
                <a:gd name="connsiteX131" fmla="*/ 1198033 w 4093633"/>
                <a:gd name="connsiteY131" fmla="*/ 1253067 h 2230966"/>
                <a:gd name="connsiteX132" fmla="*/ 1071033 w 4093633"/>
                <a:gd name="connsiteY132" fmla="*/ 1253067 h 2230966"/>
                <a:gd name="connsiteX133" fmla="*/ 719665 w 4093633"/>
                <a:gd name="connsiteY133" fmla="*/ 1265767 h 2230966"/>
                <a:gd name="connsiteX134" fmla="*/ 516466 w 4093633"/>
                <a:gd name="connsiteY134" fmla="*/ 1248834 h 2230966"/>
                <a:gd name="connsiteX135" fmla="*/ 414866 w 4093633"/>
                <a:gd name="connsiteY135" fmla="*/ 1227667 h 2230966"/>
                <a:gd name="connsiteX136" fmla="*/ 190500 w 4093633"/>
                <a:gd name="connsiteY136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2082800 w 4093633"/>
                <a:gd name="connsiteY129" fmla="*/ 1142999 h 2230966"/>
                <a:gd name="connsiteX130" fmla="*/ 1689099 w 4093633"/>
                <a:gd name="connsiteY130" fmla="*/ 1206500 h 2230966"/>
                <a:gd name="connsiteX131" fmla="*/ 1198033 w 4093633"/>
                <a:gd name="connsiteY131" fmla="*/ 1253067 h 2230966"/>
                <a:gd name="connsiteX132" fmla="*/ 1071033 w 4093633"/>
                <a:gd name="connsiteY132" fmla="*/ 1253067 h 2230966"/>
                <a:gd name="connsiteX133" fmla="*/ 719665 w 4093633"/>
                <a:gd name="connsiteY133" fmla="*/ 1265767 h 2230966"/>
                <a:gd name="connsiteX134" fmla="*/ 516466 w 4093633"/>
                <a:gd name="connsiteY134" fmla="*/ 1248834 h 2230966"/>
                <a:gd name="connsiteX135" fmla="*/ 414866 w 4093633"/>
                <a:gd name="connsiteY135" fmla="*/ 1227667 h 2230966"/>
                <a:gd name="connsiteX136" fmla="*/ 190500 w 4093633"/>
                <a:gd name="connsiteY136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2082800 w 4093633"/>
                <a:gd name="connsiteY129" fmla="*/ 1142999 h 2230966"/>
                <a:gd name="connsiteX130" fmla="*/ 1689099 w 4093633"/>
                <a:gd name="connsiteY130" fmla="*/ 1206500 h 2230966"/>
                <a:gd name="connsiteX131" fmla="*/ 1413933 w 4093633"/>
                <a:gd name="connsiteY131" fmla="*/ 1202266 h 2230966"/>
                <a:gd name="connsiteX132" fmla="*/ 1198033 w 4093633"/>
                <a:gd name="connsiteY132" fmla="*/ 1253067 h 2230966"/>
                <a:gd name="connsiteX133" fmla="*/ 1071033 w 4093633"/>
                <a:gd name="connsiteY133" fmla="*/ 1253067 h 2230966"/>
                <a:gd name="connsiteX134" fmla="*/ 719665 w 4093633"/>
                <a:gd name="connsiteY134" fmla="*/ 1265767 h 2230966"/>
                <a:gd name="connsiteX135" fmla="*/ 516466 w 4093633"/>
                <a:gd name="connsiteY135" fmla="*/ 1248834 h 2230966"/>
                <a:gd name="connsiteX136" fmla="*/ 414866 w 4093633"/>
                <a:gd name="connsiteY136" fmla="*/ 1227667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2082800 w 4093633"/>
                <a:gd name="connsiteY129" fmla="*/ 1142999 h 2230966"/>
                <a:gd name="connsiteX130" fmla="*/ 1689099 w 4093633"/>
                <a:gd name="connsiteY130" fmla="*/ 1206500 h 2230966"/>
                <a:gd name="connsiteX131" fmla="*/ 1413933 w 4093633"/>
                <a:gd name="connsiteY131" fmla="*/ 1214966 h 2230966"/>
                <a:gd name="connsiteX132" fmla="*/ 1198033 w 4093633"/>
                <a:gd name="connsiteY132" fmla="*/ 1253067 h 2230966"/>
                <a:gd name="connsiteX133" fmla="*/ 1071033 w 4093633"/>
                <a:gd name="connsiteY133" fmla="*/ 1253067 h 2230966"/>
                <a:gd name="connsiteX134" fmla="*/ 719665 w 4093633"/>
                <a:gd name="connsiteY134" fmla="*/ 1265767 h 2230966"/>
                <a:gd name="connsiteX135" fmla="*/ 516466 w 4093633"/>
                <a:gd name="connsiteY135" fmla="*/ 1248834 h 2230966"/>
                <a:gd name="connsiteX136" fmla="*/ 414866 w 4093633"/>
                <a:gd name="connsiteY136" fmla="*/ 1227667 h 2230966"/>
                <a:gd name="connsiteX137" fmla="*/ 190500 w 4093633"/>
                <a:gd name="connsiteY137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2082800 w 4093633"/>
                <a:gd name="connsiteY129" fmla="*/ 1142999 h 2230966"/>
                <a:gd name="connsiteX130" fmla="*/ 1689099 w 4093633"/>
                <a:gd name="connsiteY130" fmla="*/ 1206500 h 2230966"/>
                <a:gd name="connsiteX131" fmla="*/ 1413933 w 4093633"/>
                <a:gd name="connsiteY131" fmla="*/ 1214966 h 2230966"/>
                <a:gd name="connsiteX132" fmla="*/ 1198033 w 4093633"/>
                <a:gd name="connsiteY132" fmla="*/ 1253067 h 2230966"/>
                <a:gd name="connsiteX133" fmla="*/ 1071033 w 4093633"/>
                <a:gd name="connsiteY133" fmla="*/ 1253067 h 2230966"/>
                <a:gd name="connsiteX134" fmla="*/ 922866 w 4093633"/>
                <a:gd name="connsiteY134" fmla="*/ 1244600 h 2230966"/>
                <a:gd name="connsiteX135" fmla="*/ 719665 w 4093633"/>
                <a:gd name="connsiteY135" fmla="*/ 1265767 h 2230966"/>
                <a:gd name="connsiteX136" fmla="*/ 516466 w 4093633"/>
                <a:gd name="connsiteY136" fmla="*/ 1248834 h 2230966"/>
                <a:gd name="connsiteX137" fmla="*/ 414866 w 4093633"/>
                <a:gd name="connsiteY137" fmla="*/ 1227667 h 2230966"/>
                <a:gd name="connsiteX138" fmla="*/ 190500 w 4093633"/>
                <a:gd name="connsiteY138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2082800 w 4093633"/>
                <a:gd name="connsiteY129" fmla="*/ 1142999 h 2230966"/>
                <a:gd name="connsiteX130" fmla="*/ 1689099 w 4093633"/>
                <a:gd name="connsiteY130" fmla="*/ 1206500 h 2230966"/>
                <a:gd name="connsiteX131" fmla="*/ 1413933 w 4093633"/>
                <a:gd name="connsiteY131" fmla="*/ 1214966 h 2230966"/>
                <a:gd name="connsiteX132" fmla="*/ 1198033 w 4093633"/>
                <a:gd name="connsiteY132" fmla="*/ 1253067 h 2230966"/>
                <a:gd name="connsiteX133" fmla="*/ 1071033 w 4093633"/>
                <a:gd name="connsiteY133" fmla="*/ 1253067 h 2230966"/>
                <a:gd name="connsiteX134" fmla="*/ 922866 w 4093633"/>
                <a:gd name="connsiteY134" fmla="*/ 1244600 h 2230966"/>
                <a:gd name="connsiteX135" fmla="*/ 719665 w 4093633"/>
                <a:gd name="connsiteY135" fmla="*/ 1265767 h 2230966"/>
                <a:gd name="connsiteX136" fmla="*/ 516466 w 4093633"/>
                <a:gd name="connsiteY136" fmla="*/ 1248834 h 2230966"/>
                <a:gd name="connsiteX137" fmla="*/ 414866 w 4093633"/>
                <a:gd name="connsiteY137" fmla="*/ 1248834 h 2230966"/>
                <a:gd name="connsiteX138" fmla="*/ 190500 w 4093633"/>
                <a:gd name="connsiteY138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2023533 w 4093633"/>
                <a:gd name="connsiteY129" fmla="*/ 1176866 h 2230966"/>
                <a:gd name="connsiteX130" fmla="*/ 1689099 w 4093633"/>
                <a:gd name="connsiteY130" fmla="*/ 1206500 h 2230966"/>
                <a:gd name="connsiteX131" fmla="*/ 1413933 w 4093633"/>
                <a:gd name="connsiteY131" fmla="*/ 1214966 h 2230966"/>
                <a:gd name="connsiteX132" fmla="*/ 1198033 w 4093633"/>
                <a:gd name="connsiteY132" fmla="*/ 1253067 h 2230966"/>
                <a:gd name="connsiteX133" fmla="*/ 1071033 w 4093633"/>
                <a:gd name="connsiteY133" fmla="*/ 1253067 h 2230966"/>
                <a:gd name="connsiteX134" fmla="*/ 922866 w 4093633"/>
                <a:gd name="connsiteY134" fmla="*/ 1244600 h 2230966"/>
                <a:gd name="connsiteX135" fmla="*/ 719665 w 4093633"/>
                <a:gd name="connsiteY135" fmla="*/ 1265767 h 2230966"/>
                <a:gd name="connsiteX136" fmla="*/ 516466 w 4093633"/>
                <a:gd name="connsiteY136" fmla="*/ 1248834 h 2230966"/>
                <a:gd name="connsiteX137" fmla="*/ 414866 w 4093633"/>
                <a:gd name="connsiteY137" fmla="*/ 1248834 h 2230966"/>
                <a:gd name="connsiteX138" fmla="*/ 190500 w 4093633"/>
                <a:gd name="connsiteY138" fmla="*/ 1240366 h 2230966"/>
                <a:gd name="connsiteX0" fmla="*/ 190500 w 4093633"/>
                <a:gd name="connsiteY0" fmla="*/ 1240366 h 2230966"/>
                <a:gd name="connsiteX1" fmla="*/ 80433 w 4093633"/>
                <a:gd name="connsiteY1" fmla="*/ 1117600 h 2230966"/>
                <a:gd name="connsiteX2" fmla="*/ 46566 w 4093633"/>
                <a:gd name="connsiteY2" fmla="*/ 1083733 h 2230966"/>
                <a:gd name="connsiteX3" fmla="*/ 46566 w 4093633"/>
                <a:gd name="connsiteY3" fmla="*/ 1083733 h 2230966"/>
                <a:gd name="connsiteX4" fmla="*/ 21166 w 4093633"/>
                <a:gd name="connsiteY4" fmla="*/ 999066 h 2230966"/>
                <a:gd name="connsiteX5" fmla="*/ 0 w 4093633"/>
                <a:gd name="connsiteY5" fmla="*/ 969433 h 2230966"/>
                <a:gd name="connsiteX6" fmla="*/ 12700 w 4093633"/>
                <a:gd name="connsiteY6" fmla="*/ 927100 h 2230966"/>
                <a:gd name="connsiteX7" fmla="*/ 33866 w 4093633"/>
                <a:gd name="connsiteY7" fmla="*/ 893233 h 2230966"/>
                <a:gd name="connsiteX8" fmla="*/ 33866 w 4093633"/>
                <a:gd name="connsiteY8" fmla="*/ 893233 h 2230966"/>
                <a:gd name="connsiteX9" fmla="*/ 59266 w 4093633"/>
                <a:gd name="connsiteY9" fmla="*/ 821266 h 2230966"/>
                <a:gd name="connsiteX10" fmla="*/ 71966 w 4093633"/>
                <a:gd name="connsiteY10" fmla="*/ 770466 h 2230966"/>
                <a:gd name="connsiteX11" fmla="*/ 114300 w 4093633"/>
                <a:gd name="connsiteY11" fmla="*/ 715433 h 2230966"/>
                <a:gd name="connsiteX12" fmla="*/ 114300 w 4093633"/>
                <a:gd name="connsiteY12" fmla="*/ 715433 h 2230966"/>
                <a:gd name="connsiteX13" fmla="*/ 169333 w 4093633"/>
                <a:gd name="connsiteY13" fmla="*/ 635000 h 2230966"/>
                <a:gd name="connsiteX14" fmla="*/ 237066 w 4093633"/>
                <a:gd name="connsiteY14" fmla="*/ 567266 h 2230966"/>
                <a:gd name="connsiteX15" fmla="*/ 292100 w 4093633"/>
                <a:gd name="connsiteY15" fmla="*/ 503766 h 2230966"/>
                <a:gd name="connsiteX16" fmla="*/ 355600 w 4093633"/>
                <a:gd name="connsiteY16" fmla="*/ 452966 h 2230966"/>
                <a:gd name="connsiteX17" fmla="*/ 448733 w 4093633"/>
                <a:gd name="connsiteY17" fmla="*/ 402166 h 2230966"/>
                <a:gd name="connsiteX18" fmla="*/ 529166 w 4093633"/>
                <a:gd name="connsiteY18" fmla="*/ 359833 h 2230966"/>
                <a:gd name="connsiteX19" fmla="*/ 592666 w 4093633"/>
                <a:gd name="connsiteY19" fmla="*/ 330200 h 2230966"/>
                <a:gd name="connsiteX20" fmla="*/ 664633 w 4093633"/>
                <a:gd name="connsiteY20" fmla="*/ 292100 h 2230966"/>
                <a:gd name="connsiteX21" fmla="*/ 728133 w 4093633"/>
                <a:gd name="connsiteY21" fmla="*/ 258233 h 2230966"/>
                <a:gd name="connsiteX22" fmla="*/ 791633 w 4093633"/>
                <a:gd name="connsiteY22" fmla="*/ 241300 h 2230966"/>
                <a:gd name="connsiteX23" fmla="*/ 846666 w 4093633"/>
                <a:gd name="connsiteY23" fmla="*/ 211666 h 2230966"/>
                <a:gd name="connsiteX24" fmla="*/ 905933 w 4093633"/>
                <a:gd name="connsiteY24" fmla="*/ 186266 h 2230966"/>
                <a:gd name="connsiteX25" fmla="*/ 977900 w 4093633"/>
                <a:gd name="connsiteY25" fmla="*/ 169333 h 2230966"/>
                <a:gd name="connsiteX26" fmla="*/ 1054100 w 4093633"/>
                <a:gd name="connsiteY26" fmla="*/ 143933 h 2230966"/>
                <a:gd name="connsiteX27" fmla="*/ 1185333 w 4093633"/>
                <a:gd name="connsiteY27" fmla="*/ 110066 h 2230966"/>
                <a:gd name="connsiteX28" fmla="*/ 1291166 w 4093633"/>
                <a:gd name="connsiteY28" fmla="*/ 88900 h 2230966"/>
                <a:gd name="connsiteX29" fmla="*/ 1418166 w 4093633"/>
                <a:gd name="connsiteY29" fmla="*/ 71966 h 2230966"/>
                <a:gd name="connsiteX30" fmla="*/ 1485900 w 4093633"/>
                <a:gd name="connsiteY30" fmla="*/ 46566 h 2230966"/>
                <a:gd name="connsiteX31" fmla="*/ 1574800 w 4093633"/>
                <a:gd name="connsiteY31" fmla="*/ 50800 h 2230966"/>
                <a:gd name="connsiteX32" fmla="*/ 1659466 w 4093633"/>
                <a:gd name="connsiteY32" fmla="*/ 29633 h 2230966"/>
                <a:gd name="connsiteX33" fmla="*/ 1765300 w 4093633"/>
                <a:gd name="connsiteY33" fmla="*/ 16933 h 2230966"/>
                <a:gd name="connsiteX34" fmla="*/ 1858433 w 4093633"/>
                <a:gd name="connsiteY34" fmla="*/ 25400 h 2230966"/>
                <a:gd name="connsiteX35" fmla="*/ 1930400 w 4093633"/>
                <a:gd name="connsiteY35" fmla="*/ 16933 h 2230966"/>
                <a:gd name="connsiteX36" fmla="*/ 1985433 w 4093633"/>
                <a:gd name="connsiteY36" fmla="*/ 0 h 2230966"/>
                <a:gd name="connsiteX37" fmla="*/ 2048933 w 4093633"/>
                <a:gd name="connsiteY37" fmla="*/ 0 h 2230966"/>
                <a:gd name="connsiteX38" fmla="*/ 2048933 w 4093633"/>
                <a:gd name="connsiteY38" fmla="*/ 0 h 2230966"/>
                <a:gd name="connsiteX39" fmla="*/ 2150533 w 4093633"/>
                <a:gd name="connsiteY39" fmla="*/ 25400 h 2230966"/>
                <a:gd name="connsiteX40" fmla="*/ 2235200 w 4093633"/>
                <a:gd name="connsiteY40" fmla="*/ 25400 h 2230966"/>
                <a:gd name="connsiteX41" fmla="*/ 2383366 w 4093633"/>
                <a:gd name="connsiteY41" fmla="*/ 46566 h 2230966"/>
                <a:gd name="connsiteX42" fmla="*/ 2484966 w 4093633"/>
                <a:gd name="connsiteY42" fmla="*/ 59266 h 2230966"/>
                <a:gd name="connsiteX43" fmla="*/ 2573866 w 4093633"/>
                <a:gd name="connsiteY43" fmla="*/ 71966 h 2230966"/>
                <a:gd name="connsiteX44" fmla="*/ 2662766 w 4093633"/>
                <a:gd name="connsiteY44" fmla="*/ 97366 h 2230966"/>
                <a:gd name="connsiteX45" fmla="*/ 2738966 w 4093633"/>
                <a:gd name="connsiteY45" fmla="*/ 114300 h 2230966"/>
                <a:gd name="connsiteX46" fmla="*/ 2806700 w 4093633"/>
                <a:gd name="connsiteY46" fmla="*/ 135466 h 2230966"/>
                <a:gd name="connsiteX47" fmla="*/ 2916766 w 4093633"/>
                <a:gd name="connsiteY47" fmla="*/ 152400 h 2230966"/>
                <a:gd name="connsiteX48" fmla="*/ 3022600 w 4093633"/>
                <a:gd name="connsiteY48" fmla="*/ 186266 h 2230966"/>
                <a:gd name="connsiteX49" fmla="*/ 3136900 w 4093633"/>
                <a:gd name="connsiteY49" fmla="*/ 220133 h 2230966"/>
                <a:gd name="connsiteX50" fmla="*/ 3263900 w 4093633"/>
                <a:gd name="connsiteY50" fmla="*/ 270933 h 2230966"/>
                <a:gd name="connsiteX51" fmla="*/ 3365500 w 4093633"/>
                <a:gd name="connsiteY51" fmla="*/ 313266 h 2230966"/>
                <a:gd name="connsiteX52" fmla="*/ 3471333 w 4093633"/>
                <a:gd name="connsiteY52" fmla="*/ 364066 h 2230966"/>
                <a:gd name="connsiteX53" fmla="*/ 3585633 w 4093633"/>
                <a:gd name="connsiteY53" fmla="*/ 431800 h 2230966"/>
                <a:gd name="connsiteX54" fmla="*/ 3687233 w 4093633"/>
                <a:gd name="connsiteY54" fmla="*/ 482600 h 2230966"/>
                <a:gd name="connsiteX55" fmla="*/ 3771900 w 4093633"/>
                <a:gd name="connsiteY55" fmla="*/ 550333 h 2230966"/>
                <a:gd name="connsiteX56" fmla="*/ 3839633 w 4093633"/>
                <a:gd name="connsiteY56" fmla="*/ 609600 h 2230966"/>
                <a:gd name="connsiteX57" fmla="*/ 3911600 w 4093633"/>
                <a:gd name="connsiteY57" fmla="*/ 685800 h 2230966"/>
                <a:gd name="connsiteX58" fmla="*/ 3945466 w 4093633"/>
                <a:gd name="connsiteY58" fmla="*/ 753533 h 2230966"/>
                <a:gd name="connsiteX59" fmla="*/ 4000500 w 4093633"/>
                <a:gd name="connsiteY59" fmla="*/ 821266 h 2230966"/>
                <a:gd name="connsiteX60" fmla="*/ 4034366 w 4093633"/>
                <a:gd name="connsiteY60" fmla="*/ 855133 h 2230966"/>
                <a:gd name="connsiteX61" fmla="*/ 4072466 w 4093633"/>
                <a:gd name="connsiteY61" fmla="*/ 939800 h 2230966"/>
                <a:gd name="connsiteX62" fmla="*/ 4093633 w 4093633"/>
                <a:gd name="connsiteY62" fmla="*/ 1096433 h 2230966"/>
                <a:gd name="connsiteX63" fmla="*/ 4089400 w 4093633"/>
                <a:gd name="connsiteY63" fmla="*/ 1214966 h 2230966"/>
                <a:gd name="connsiteX64" fmla="*/ 4076700 w 4093633"/>
                <a:gd name="connsiteY64" fmla="*/ 1350433 h 2230966"/>
                <a:gd name="connsiteX65" fmla="*/ 4042833 w 4093633"/>
                <a:gd name="connsiteY65" fmla="*/ 1439333 h 2230966"/>
                <a:gd name="connsiteX66" fmla="*/ 3970866 w 4093633"/>
                <a:gd name="connsiteY66" fmla="*/ 1553633 h 2230966"/>
                <a:gd name="connsiteX67" fmla="*/ 3932766 w 4093633"/>
                <a:gd name="connsiteY67" fmla="*/ 1566333 h 2230966"/>
                <a:gd name="connsiteX68" fmla="*/ 3894666 w 4093633"/>
                <a:gd name="connsiteY68" fmla="*/ 1595966 h 2230966"/>
                <a:gd name="connsiteX69" fmla="*/ 3860800 w 4093633"/>
                <a:gd name="connsiteY69" fmla="*/ 1646766 h 2230966"/>
                <a:gd name="connsiteX70" fmla="*/ 3826933 w 4093633"/>
                <a:gd name="connsiteY70" fmla="*/ 1684866 h 2230966"/>
                <a:gd name="connsiteX71" fmla="*/ 3797300 w 4093633"/>
                <a:gd name="connsiteY71" fmla="*/ 1714500 h 2230966"/>
                <a:gd name="connsiteX72" fmla="*/ 3797300 w 4093633"/>
                <a:gd name="connsiteY72" fmla="*/ 1714500 h 2230966"/>
                <a:gd name="connsiteX73" fmla="*/ 3754966 w 4093633"/>
                <a:gd name="connsiteY73" fmla="*/ 1773766 h 2230966"/>
                <a:gd name="connsiteX74" fmla="*/ 3670300 w 4093633"/>
                <a:gd name="connsiteY74" fmla="*/ 1811866 h 2230966"/>
                <a:gd name="connsiteX75" fmla="*/ 3619500 w 4093633"/>
                <a:gd name="connsiteY75" fmla="*/ 1824566 h 2230966"/>
                <a:gd name="connsiteX76" fmla="*/ 3543300 w 4093633"/>
                <a:gd name="connsiteY76" fmla="*/ 1871133 h 2230966"/>
                <a:gd name="connsiteX77" fmla="*/ 3513666 w 4093633"/>
                <a:gd name="connsiteY77" fmla="*/ 1926166 h 2230966"/>
                <a:gd name="connsiteX78" fmla="*/ 3500966 w 4093633"/>
                <a:gd name="connsiteY78" fmla="*/ 1960033 h 2230966"/>
                <a:gd name="connsiteX79" fmla="*/ 3458633 w 4093633"/>
                <a:gd name="connsiteY79" fmla="*/ 1960033 h 2230966"/>
                <a:gd name="connsiteX80" fmla="*/ 3416300 w 4093633"/>
                <a:gd name="connsiteY80" fmla="*/ 1955800 h 2230966"/>
                <a:gd name="connsiteX81" fmla="*/ 3357033 w 4093633"/>
                <a:gd name="connsiteY81" fmla="*/ 1964266 h 2230966"/>
                <a:gd name="connsiteX82" fmla="*/ 3297766 w 4093633"/>
                <a:gd name="connsiteY82" fmla="*/ 2006600 h 2230966"/>
                <a:gd name="connsiteX83" fmla="*/ 3263900 w 4093633"/>
                <a:gd name="connsiteY83" fmla="*/ 2027766 h 2230966"/>
                <a:gd name="connsiteX84" fmla="*/ 3213100 w 4093633"/>
                <a:gd name="connsiteY84" fmla="*/ 2057400 h 2230966"/>
                <a:gd name="connsiteX85" fmla="*/ 3166533 w 4093633"/>
                <a:gd name="connsiteY85" fmla="*/ 2057400 h 2230966"/>
                <a:gd name="connsiteX86" fmla="*/ 3166533 w 4093633"/>
                <a:gd name="connsiteY86" fmla="*/ 2057400 h 2230966"/>
                <a:gd name="connsiteX87" fmla="*/ 3086100 w 4093633"/>
                <a:gd name="connsiteY87" fmla="*/ 2070100 h 2230966"/>
                <a:gd name="connsiteX88" fmla="*/ 3052233 w 4093633"/>
                <a:gd name="connsiteY88" fmla="*/ 2070100 h 2230966"/>
                <a:gd name="connsiteX89" fmla="*/ 3052233 w 4093633"/>
                <a:gd name="connsiteY89" fmla="*/ 2070100 h 2230966"/>
                <a:gd name="connsiteX90" fmla="*/ 2997200 w 4093633"/>
                <a:gd name="connsiteY90" fmla="*/ 2074333 h 2230966"/>
                <a:gd name="connsiteX91" fmla="*/ 2929466 w 4093633"/>
                <a:gd name="connsiteY91" fmla="*/ 2137833 h 2230966"/>
                <a:gd name="connsiteX92" fmla="*/ 2891366 w 4093633"/>
                <a:gd name="connsiteY92" fmla="*/ 2146300 h 2230966"/>
                <a:gd name="connsiteX93" fmla="*/ 2827866 w 4093633"/>
                <a:gd name="connsiteY93" fmla="*/ 2154766 h 2230966"/>
                <a:gd name="connsiteX94" fmla="*/ 2785533 w 4093633"/>
                <a:gd name="connsiteY94" fmla="*/ 2159000 h 2230966"/>
                <a:gd name="connsiteX95" fmla="*/ 2743200 w 4093633"/>
                <a:gd name="connsiteY95" fmla="*/ 2163233 h 2230966"/>
                <a:gd name="connsiteX96" fmla="*/ 2743200 w 4093633"/>
                <a:gd name="connsiteY96" fmla="*/ 2163233 h 2230966"/>
                <a:gd name="connsiteX97" fmla="*/ 2713566 w 4093633"/>
                <a:gd name="connsiteY97" fmla="*/ 2133600 h 2230966"/>
                <a:gd name="connsiteX98" fmla="*/ 2675466 w 4093633"/>
                <a:gd name="connsiteY98" fmla="*/ 2125133 h 2230966"/>
                <a:gd name="connsiteX99" fmla="*/ 2595033 w 4093633"/>
                <a:gd name="connsiteY99" fmla="*/ 2125133 h 2230966"/>
                <a:gd name="connsiteX100" fmla="*/ 2569633 w 4093633"/>
                <a:gd name="connsiteY100" fmla="*/ 2154766 h 2230966"/>
                <a:gd name="connsiteX101" fmla="*/ 2569633 w 4093633"/>
                <a:gd name="connsiteY101" fmla="*/ 2154766 h 2230966"/>
                <a:gd name="connsiteX102" fmla="*/ 2535766 w 4093633"/>
                <a:gd name="connsiteY102" fmla="*/ 2175933 h 2230966"/>
                <a:gd name="connsiteX103" fmla="*/ 2535766 w 4093633"/>
                <a:gd name="connsiteY103" fmla="*/ 2175933 h 2230966"/>
                <a:gd name="connsiteX104" fmla="*/ 2425700 w 4093633"/>
                <a:gd name="connsiteY104" fmla="*/ 2175933 h 2230966"/>
                <a:gd name="connsiteX105" fmla="*/ 2379133 w 4093633"/>
                <a:gd name="connsiteY105" fmla="*/ 2146300 h 2230966"/>
                <a:gd name="connsiteX106" fmla="*/ 2269066 w 4093633"/>
                <a:gd name="connsiteY106" fmla="*/ 2146300 h 2230966"/>
                <a:gd name="connsiteX107" fmla="*/ 2226733 w 4093633"/>
                <a:gd name="connsiteY107" fmla="*/ 2192866 h 2230966"/>
                <a:gd name="connsiteX108" fmla="*/ 2171700 w 4093633"/>
                <a:gd name="connsiteY108" fmla="*/ 2230966 h 2230966"/>
                <a:gd name="connsiteX109" fmla="*/ 2116666 w 4093633"/>
                <a:gd name="connsiteY109" fmla="*/ 2230966 h 2230966"/>
                <a:gd name="connsiteX110" fmla="*/ 2078566 w 4093633"/>
                <a:gd name="connsiteY110" fmla="*/ 2180166 h 2230966"/>
                <a:gd name="connsiteX111" fmla="*/ 2015066 w 4093633"/>
                <a:gd name="connsiteY111" fmla="*/ 2180166 h 2230966"/>
                <a:gd name="connsiteX112" fmla="*/ 1934633 w 4093633"/>
                <a:gd name="connsiteY112" fmla="*/ 2205566 h 2230966"/>
                <a:gd name="connsiteX113" fmla="*/ 1858433 w 4093633"/>
                <a:gd name="connsiteY113" fmla="*/ 2214033 h 2230966"/>
                <a:gd name="connsiteX114" fmla="*/ 1761066 w 4093633"/>
                <a:gd name="connsiteY114" fmla="*/ 2209800 h 2230966"/>
                <a:gd name="connsiteX115" fmla="*/ 1718733 w 4093633"/>
                <a:gd name="connsiteY115" fmla="*/ 2167466 h 2230966"/>
                <a:gd name="connsiteX116" fmla="*/ 1676400 w 4093633"/>
                <a:gd name="connsiteY116" fmla="*/ 2137833 h 2230966"/>
                <a:gd name="connsiteX117" fmla="*/ 1676400 w 4093633"/>
                <a:gd name="connsiteY117" fmla="*/ 2137833 h 2230966"/>
                <a:gd name="connsiteX118" fmla="*/ 1591733 w 4093633"/>
                <a:gd name="connsiteY118" fmla="*/ 2137833 h 2230966"/>
                <a:gd name="connsiteX119" fmla="*/ 1507066 w 4093633"/>
                <a:gd name="connsiteY119" fmla="*/ 2163233 h 2230966"/>
                <a:gd name="connsiteX120" fmla="*/ 1435100 w 4093633"/>
                <a:gd name="connsiteY120" fmla="*/ 2150533 h 2230966"/>
                <a:gd name="connsiteX121" fmla="*/ 1375833 w 4093633"/>
                <a:gd name="connsiteY121" fmla="*/ 2112433 h 2230966"/>
                <a:gd name="connsiteX122" fmla="*/ 1375833 w 4093633"/>
                <a:gd name="connsiteY122" fmla="*/ 2112433 h 2230966"/>
                <a:gd name="connsiteX123" fmla="*/ 1329266 w 4093633"/>
                <a:gd name="connsiteY123" fmla="*/ 2053166 h 2230966"/>
                <a:gd name="connsiteX124" fmla="*/ 1329266 w 4093633"/>
                <a:gd name="connsiteY124" fmla="*/ 2053166 h 2230966"/>
                <a:gd name="connsiteX125" fmla="*/ 1308100 w 4093633"/>
                <a:gd name="connsiteY125" fmla="*/ 2036233 h 2230966"/>
                <a:gd name="connsiteX126" fmla="*/ 1452033 w 4093633"/>
                <a:gd name="connsiteY126" fmla="*/ 1896533 h 2230966"/>
                <a:gd name="connsiteX127" fmla="*/ 1570566 w 4093633"/>
                <a:gd name="connsiteY127" fmla="*/ 1773766 h 2230966"/>
                <a:gd name="connsiteX128" fmla="*/ 1663700 w 4093633"/>
                <a:gd name="connsiteY128" fmla="*/ 1667933 h 2230966"/>
                <a:gd name="connsiteX129" fmla="*/ 1816100 w 4093633"/>
                <a:gd name="connsiteY129" fmla="*/ 1502833 h 2230966"/>
                <a:gd name="connsiteX130" fmla="*/ 2023533 w 4093633"/>
                <a:gd name="connsiteY130" fmla="*/ 1176866 h 2230966"/>
                <a:gd name="connsiteX131" fmla="*/ 1689099 w 4093633"/>
                <a:gd name="connsiteY131" fmla="*/ 1206500 h 2230966"/>
                <a:gd name="connsiteX132" fmla="*/ 1413933 w 4093633"/>
                <a:gd name="connsiteY132" fmla="*/ 1214966 h 2230966"/>
                <a:gd name="connsiteX133" fmla="*/ 1198033 w 4093633"/>
                <a:gd name="connsiteY133" fmla="*/ 1253067 h 2230966"/>
                <a:gd name="connsiteX134" fmla="*/ 1071033 w 4093633"/>
                <a:gd name="connsiteY134" fmla="*/ 1253067 h 2230966"/>
                <a:gd name="connsiteX135" fmla="*/ 922866 w 4093633"/>
                <a:gd name="connsiteY135" fmla="*/ 1244600 h 2230966"/>
                <a:gd name="connsiteX136" fmla="*/ 719665 w 4093633"/>
                <a:gd name="connsiteY136" fmla="*/ 1265767 h 2230966"/>
                <a:gd name="connsiteX137" fmla="*/ 516466 w 4093633"/>
                <a:gd name="connsiteY137" fmla="*/ 1248834 h 2230966"/>
                <a:gd name="connsiteX138" fmla="*/ 414866 w 4093633"/>
                <a:gd name="connsiteY138" fmla="*/ 1248834 h 2230966"/>
                <a:gd name="connsiteX139" fmla="*/ 190500 w 4093633"/>
                <a:gd name="connsiteY139" fmla="*/ 1240366 h 22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4093633" h="2230966">
                  <a:moveTo>
                    <a:pt x="190500" y="1240366"/>
                  </a:moveTo>
                  <a:lnTo>
                    <a:pt x="80433" y="1117600"/>
                  </a:lnTo>
                  <a:lnTo>
                    <a:pt x="46566" y="1083733"/>
                  </a:lnTo>
                  <a:lnTo>
                    <a:pt x="46566" y="1083733"/>
                  </a:lnTo>
                  <a:lnTo>
                    <a:pt x="21166" y="999066"/>
                  </a:lnTo>
                  <a:lnTo>
                    <a:pt x="0" y="969433"/>
                  </a:lnTo>
                  <a:lnTo>
                    <a:pt x="12700" y="927100"/>
                  </a:lnTo>
                  <a:lnTo>
                    <a:pt x="33866" y="893233"/>
                  </a:lnTo>
                  <a:lnTo>
                    <a:pt x="33866" y="893233"/>
                  </a:lnTo>
                  <a:lnTo>
                    <a:pt x="59266" y="821266"/>
                  </a:lnTo>
                  <a:lnTo>
                    <a:pt x="71966" y="770466"/>
                  </a:lnTo>
                  <a:lnTo>
                    <a:pt x="114300" y="715433"/>
                  </a:lnTo>
                  <a:lnTo>
                    <a:pt x="114300" y="715433"/>
                  </a:lnTo>
                  <a:lnTo>
                    <a:pt x="169333" y="635000"/>
                  </a:lnTo>
                  <a:lnTo>
                    <a:pt x="237066" y="567266"/>
                  </a:lnTo>
                  <a:lnTo>
                    <a:pt x="292100" y="503766"/>
                  </a:lnTo>
                  <a:lnTo>
                    <a:pt x="355600" y="452966"/>
                  </a:lnTo>
                  <a:lnTo>
                    <a:pt x="448733" y="402166"/>
                  </a:lnTo>
                  <a:lnTo>
                    <a:pt x="529166" y="359833"/>
                  </a:lnTo>
                  <a:lnTo>
                    <a:pt x="592666" y="330200"/>
                  </a:lnTo>
                  <a:lnTo>
                    <a:pt x="664633" y="292100"/>
                  </a:lnTo>
                  <a:lnTo>
                    <a:pt x="728133" y="258233"/>
                  </a:lnTo>
                  <a:lnTo>
                    <a:pt x="791633" y="241300"/>
                  </a:lnTo>
                  <a:lnTo>
                    <a:pt x="846666" y="211666"/>
                  </a:lnTo>
                  <a:lnTo>
                    <a:pt x="905933" y="186266"/>
                  </a:lnTo>
                  <a:lnTo>
                    <a:pt x="977900" y="169333"/>
                  </a:lnTo>
                  <a:lnTo>
                    <a:pt x="1054100" y="143933"/>
                  </a:lnTo>
                  <a:lnTo>
                    <a:pt x="1185333" y="110066"/>
                  </a:lnTo>
                  <a:lnTo>
                    <a:pt x="1291166" y="88900"/>
                  </a:lnTo>
                  <a:lnTo>
                    <a:pt x="1418166" y="71966"/>
                  </a:lnTo>
                  <a:lnTo>
                    <a:pt x="1485900" y="46566"/>
                  </a:lnTo>
                  <a:lnTo>
                    <a:pt x="1574800" y="50800"/>
                  </a:lnTo>
                  <a:lnTo>
                    <a:pt x="1659466" y="29633"/>
                  </a:lnTo>
                  <a:lnTo>
                    <a:pt x="1765300" y="16933"/>
                  </a:lnTo>
                  <a:lnTo>
                    <a:pt x="1858433" y="25400"/>
                  </a:lnTo>
                  <a:lnTo>
                    <a:pt x="1930400" y="16933"/>
                  </a:lnTo>
                  <a:lnTo>
                    <a:pt x="1985433" y="0"/>
                  </a:lnTo>
                  <a:lnTo>
                    <a:pt x="2048933" y="0"/>
                  </a:lnTo>
                  <a:lnTo>
                    <a:pt x="2048933" y="0"/>
                  </a:lnTo>
                  <a:lnTo>
                    <a:pt x="2150533" y="25400"/>
                  </a:lnTo>
                  <a:lnTo>
                    <a:pt x="2235200" y="25400"/>
                  </a:lnTo>
                  <a:lnTo>
                    <a:pt x="2383366" y="46566"/>
                  </a:lnTo>
                  <a:lnTo>
                    <a:pt x="2484966" y="59266"/>
                  </a:lnTo>
                  <a:lnTo>
                    <a:pt x="2573866" y="71966"/>
                  </a:lnTo>
                  <a:lnTo>
                    <a:pt x="2662766" y="97366"/>
                  </a:lnTo>
                  <a:lnTo>
                    <a:pt x="2738966" y="114300"/>
                  </a:lnTo>
                  <a:lnTo>
                    <a:pt x="2806700" y="135466"/>
                  </a:lnTo>
                  <a:lnTo>
                    <a:pt x="2916766" y="152400"/>
                  </a:lnTo>
                  <a:lnTo>
                    <a:pt x="3022600" y="186266"/>
                  </a:lnTo>
                  <a:lnTo>
                    <a:pt x="3136900" y="220133"/>
                  </a:lnTo>
                  <a:lnTo>
                    <a:pt x="3263900" y="270933"/>
                  </a:lnTo>
                  <a:lnTo>
                    <a:pt x="3365500" y="313266"/>
                  </a:lnTo>
                  <a:lnTo>
                    <a:pt x="3471333" y="364066"/>
                  </a:lnTo>
                  <a:lnTo>
                    <a:pt x="3585633" y="431800"/>
                  </a:lnTo>
                  <a:lnTo>
                    <a:pt x="3687233" y="482600"/>
                  </a:lnTo>
                  <a:lnTo>
                    <a:pt x="3771900" y="550333"/>
                  </a:lnTo>
                  <a:lnTo>
                    <a:pt x="3839633" y="609600"/>
                  </a:lnTo>
                  <a:lnTo>
                    <a:pt x="3911600" y="685800"/>
                  </a:lnTo>
                  <a:lnTo>
                    <a:pt x="3945466" y="753533"/>
                  </a:lnTo>
                  <a:lnTo>
                    <a:pt x="4000500" y="821266"/>
                  </a:lnTo>
                  <a:lnTo>
                    <a:pt x="4034366" y="855133"/>
                  </a:lnTo>
                  <a:lnTo>
                    <a:pt x="4072466" y="939800"/>
                  </a:lnTo>
                  <a:lnTo>
                    <a:pt x="4093633" y="1096433"/>
                  </a:lnTo>
                  <a:lnTo>
                    <a:pt x="4089400" y="1214966"/>
                  </a:lnTo>
                  <a:lnTo>
                    <a:pt x="4076700" y="1350433"/>
                  </a:lnTo>
                  <a:lnTo>
                    <a:pt x="4042833" y="1439333"/>
                  </a:lnTo>
                  <a:lnTo>
                    <a:pt x="3970866" y="1553633"/>
                  </a:lnTo>
                  <a:lnTo>
                    <a:pt x="3932766" y="1566333"/>
                  </a:lnTo>
                  <a:lnTo>
                    <a:pt x="3894666" y="1595966"/>
                  </a:lnTo>
                  <a:lnTo>
                    <a:pt x="3860800" y="1646766"/>
                  </a:lnTo>
                  <a:lnTo>
                    <a:pt x="3826933" y="1684866"/>
                  </a:lnTo>
                  <a:lnTo>
                    <a:pt x="3797300" y="1714500"/>
                  </a:lnTo>
                  <a:lnTo>
                    <a:pt x="3797300" y="1714500"/>
                  </a:lnTo>
                  <a:lnTo>
                    <a:pt x="3754966" y="1773766"/>
                  </a:lnTo>
                  <a:lnTo>
                    <a:pt x="3670300" y="1811866"/>
                  </a:lnTo>
                  <a:lnTo>
                    <a:pt x="3619500" y="1824566"/>
                  </a:lnTo>
                  <a:lnTo>
                    <a:pt x="3543300" y="1871133"/>
                  </a:lnTo>
                  <a:lnTo>
                    <a:pt x="3513666" y="1926166"/>
                  </a:lnTo>
                  <a:lnTo>
                    <a:pt x="3500966" y="1960033"/>
                  </a:lnTo>
                  <a:lnTo>
                    <a:pt x="3458633" y="1960033"/>
                  </a:lnTo>
                  <a:lnTo>
                    <a:pt x="3416300" y="1955800"/>
                  </a:lnTo>
                  <a:lnTo>
                    <a:pt x="3357033" y="1964266"/>
                  </a:lnTo>
                  <a:lnTo>
                    <a:pt x="3297766" y="2006600"/>
                  </a:lnTo>
                  <a:lnTo>
                    <a:pt x="3263900" y="2027766"/>
                  </a:lnTo>
                  <a:lnTo>
                    <a:pt x="3213100" y="2057400"/>
                  </a:lnTo>
                  <a:lnTo>
                    <a:pt x="3166533" y="2057400"/>
                  </a:lnTo>
                  <a:lnTo>
                    <a:pt x="3166533" y="2057400"/>
                  </a:lnTo>
                  <a:lnTo>
                    <a:pt x="3086100" y="2070100"/>
                  </a:lnTo>
                  <a:lnTo>
                    <a:pt x="3052233" y="2070100"/>
                  </a:lnTo>
                  <a:lnTo>
                    <a:pt x="3052233" y="2070100"/>
                  </a:lnTo>
                  <a:lnTo>
                    <a:pt x="2997200" y="2074333"/>
                  </a:lnTo>
                  <a:lnTo>
                    <a:pt x="2929466" y="2137833"/>
                  </a:lnTo>
                  <a:lnTo>
                    <a:pt x="2891366" y="2146300"/>
                  </a:lnTo>
                  <a:lnTo>
                    <a:pt x="2827866" y="2154766"/>
                  </a:lnTo>
                  <a:lnTo>
                    <a:pt x="2785533" y="2159000"/>
                  </a:lnTo>
                  <a:lnTo>
                    <a:pt x="2743200" y="2163233"/>
                  </a:lnTo>
                  <a:lnTo>
                    <a:pt x="2743200" y="2163233"/>
                  </a:lnTo>
                  <a:lnTo>
                    <a:pt x="2713566" y="2133600"/>
                  </a:lnTo>
                  <a:lnTo>
                    <a:pt x="2675466" y="2125133"/>
                  </a:lnTo>
                  <a:lnTo>
                    <a:pt x="2595033" y="2125133"/>
                  </a:lnTo>
                  <a:lnTo>
                    <a:pt x="2569633" y="2154766"/>
                  </a:lnTo>
                  <a:lnTo>
                    <a:pt x="2569633" y="2154766"/>
                  </a:lnTo>
                  <a:lnTo>
                    <a:pt x="2535766" y="2175933"/>
                  </a:lnTo>
                  <a:lnTo>
                    <a:pt x="2535766" y="2175933"/>
                  </a:lnTo>
                  <a:lnTo>
                    <a:pt x="2425700" y="2175933"/>
                  </a:lnTo>
                  <a:lnTo>
                    <a:pt x="2379133" y="2146300"/>
                  </a:lnTo>
                  <a:lnTo>
                    <a:pt x="2269066" y="2146300"/>
                  </a:lnTo>
                  <a:lnTo>
                    <a:pt x="2226733" y="2192866"/>
                  </a:lnTo>
                  <a:lnTo>
                    <a:pt x="2171700" y="2230966"/>
                  </a:lnTo>
                  <a:lnTo>
                    <a:pt x="2116666" y="2230966"/>
                  </a:lnTo>
                  <a:lnTo>
                    <a:pt x="2078566" y="2180166"/>
                  </a:lnTo>
                  <a:lnTo>
                    <a:pt x="2015066" y="2180166"/>
                  </a:lnTo>
                  <a:lnTo>
                    <a:pt x="1934633" y="2205566"/>
                  </a:lnTo>
                  <a:lnTo>
                    <a:pt x="1858433" y="2214033"/>
                  </a:lnTo>
                  <a:lnTo>
                    <a:pt x="1761066" y="2209800"/>
                  </a:lnTo>
                  <a:lnTo>
                    <a:pt x="1718733" y="2167466"/>
                  </a:lnTo>
                  <a:lnTo>
                    <a:pt x="1676400" y="2137833"/>
                  </a:lnTo>
                  <a:lnTo>
                    <a:pt x="1676400" y="2137833"/>
                  </a:lnTo>
                  <a:lnTo>
                    <a:pt x="1591733" y="2137833"/>
                  </a:lnTo>
                  <a:lnTo>
                    <a:pt x="1507066" y="2163233"/>
                  </a:lnTo>
                  <a:lnTo>
                    <a:pt x="1435100" y="2150533"/>
                  </a:lnTo>
                  <a:lnTo>
                    <a:pt x="1375833" y="2112433"/>
                  </a:lnTo>
                  <a:lnTo>
                    <a:pt x="1375833" y="2112433"/>
                  </a:lnTo>
                  <a:lnTo>
                    <a:pt x="1329266" y="2053166"/>
                  </a:lnTo>
                  <a:lnTo>
                    <a:pt x="1329266" y="2053166"/>
                  </a:lnTo>
                  <a:lnTo>
                    <a:pt x="1308100" y="2036233"/>
                  </a:lnTo>
                  <a:lnTo>
                    <a:pt x="1452033" y="1896533"/>
                  </a:lnTo>
                  <a:lnTo>
                    <a:pt x="1570566" y="1773766"/>
                  </a:lnTo>
                  <a:lnTo>
                    <a:pt x="1663700" y="1667933"/>
                  </a:lnTo>
                  <a:cubicBezTo>
                    <a:pt x="1706033" y="1607255"/>
                    <a:pt x="1773767" y="1563511"/>
                    <a:pt x="1816100" y="1502833"/>
                  </a:cubicBezTo>
                  <a:lnTo>
                    <a:pt x="2023533" y="1176866"/>
                  </a:lnTo>
                  <a:lnTo>
                    <a:pt x="1689099" y="1206500"/>
                  </a:lnTo>
                  <a:cubicBezTo>
                    <a:pt x="1598788" y="1212144"/>
                    <a:pt x="1504244" y="1209322"/>
                    <a:pt x="1413933" y="1214966"/>
                  </a:cubicBezTo>
                  <a:lnTo>
                    <a:pt x="1198033" y="1253067"/>
                  </a:lnTo>
                  <a:lnTo>
                    <a:pt x="1071033" y="1253067"/>
                  </a:lnTo>
                  <a:cubicBezTo>
                    <a:pt x="1024466" y="1253773"/>
                    <a:pt x="981427" y="1242483"/>
                    <a:pt x="922866" y="1244600"/>
                  </a:cubicBezTo>
                  <a:cubicBezTo>
                    <a:pt x="864305" y="1246717"/>
                    <a:pt x="787398" y="1265061"/>
                    <a:pt x="719665" y="1265767"/>
                  </a:cubicBezTo>
                  <a:cubicBezTo>
                    <a:pt x="651932" y="1266473"/>
                    <a:pt x="587727" y="1255184"/>
                    <a:pt x="516466" y="1248834"/>
                  </a:cubicBezTo>
                  <a:lnTo>
                    <a:pt x="414866" y="1248834"/>
                  </a:lnTo>
                  <a:lnTo>
                    <a:pt x="190500" y="1240366"/>
                  </a:lnTo>
                  <a:close/>
                </a:path>
              </a:pathLst>
            </a:custGeom>
            <a:blipFill rotWithShape="1">
              <a:blip r:embed="rId5" cstate="screen">
                <a:alphaModFix amt="6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800099" y="2762251"/>
              <a:ext cx="2050237" cy="1041400"/>
            </a:xfrm>
            <a:custGeom>
              <a:avLst/>
              <a:gdLst>
                <a:gd name="connsiteX0" fmla="*/ 0 w 2082800"/>
                <a:gd name="connsiteY0" fmla="*/ 889000 h 1057275"/>
                <a:gd name="connsiteX1" fmla="*/ 41275 w 2082800"/>
                <a:gd name="connsiteY1" fmla="*/ 822325 h 1057275"/>
                <a:gd name="connsiteX2" fmla="*/ 53975 w 2082800"/>
                <a:gd name="connsiteY2" fmla="*/ 768350 h 1057275"/>
                <a:gd name="connsiteX3" fmla="*/ 47625 w 2082800"/>
                <a:gd name="connsiteY3" fmla="*/ 717550 h 1057275"/>
                <a:gd name="connsiteX4" fmla="*/ 69850 w 2082800"/>
                <a:gd name="connsiteY4" fmla="*/ 695325 h 1057275"/>
                <a:gd name="connsiteX5" fmla="*/ 107950 w 2082800"/>
                <a:gd name="connsiteY5" fmla="*/ 663575 h 1057275"/>
                <a:gd name="connsiteX6" fmla="*/ 117475 w 2082800"/>
                <a:gd name="connsiteY6" fmla="*/ 625475 h 1057275"/>
                <a:gd name="connsiteX7" fmla="*/ 152400 w 2082800"/>
                <a:gd name="connsiteY7" fmla="*/ 596900 h 1057275"/>
                <a:gd name="connsiteX8" fmla="*/ 196850 w 2082800"/>
                <a:gd name="connsiteY8" fmla="*/ 552450 h 1057275"/>
                <a:gd name="connsiteX9" fmla="*/ 228600 w 2082800"/>
                <a:gd name="connsiteY9" fmla="*/ 514350 h 1057275"/>
                <a:gd name="connsiteX10" fmla="*/ 250825 w 2082800"/>
                <a:gd name="connsiteY10" fmla="*/ 469900 h 1057275"/>
                <a:gd name="connsiteX11" fmla="*/ 273050 w 2082800"/>
                <a:gd name="connsiteY11" fmla="*/ 447675 h 1057275"/>
                <a:gd name="connsiteX12" fmla="*/ 330200 w 2082800"/>
                <a:gd name="connsiteY12" fmla="*/ 412750 h 1057275"/>
                <a:gd name="connsiteX13" fmla="*/ 358775 w 2082800"/>
                <a:gd name="connsiteY13" fmla="*/ 406400 h 1057275"/>
                <a:gd name="connsiteX14" fmla="*/ 377825 w 2082800"/>
                <a:gd name="connsiteY14" fmla="*/ 365125 h 1057275"/>
                <a:gd name="connsiteX15" fmla="*/ 415925 w 2082800"/>
                <a:gd name="connsiteY15" fmla="*/ 342900 h 1057275"/>
                <a:gd name="connsiteX16" fmla="*/ 454025 w 2082800"/>
                <a:gd name="connsiteY16" fmla="*/ 314325 h 1057275"/>
                <a:gd name="connsiteX17" fmla="*/ 498475 w 2082800"/>
                <a:gd name="connsiteY17" fmla="*/ 292100 h 1057275"/>
                <a:gd name="connsiteX18" fmla="*/ 527050 w 2082800"/>
                <a:gd name="connsiteY18" fmla="*/ 269875 h 1057275"/>
                <a:gd name="connsiteX19" fmla="*/ 527050 w 2082800"/>
                <a:gd name="connsiteY19" fmla="*/ 269875 h 1057275"/>
                <a:gd name="connsiteX20" fmla="*/ 558800 w 2082800"/>
                <a:gd name="connsiteY20" fmla="*/ 225425 h 1057275"/>
                <a:gd name="connsiteX21" fmla="*/ 612775 w 2082800"/>
                <a:gd name="connsiteY21" fmla="*/ 200025 h 1057275"/>
                <a:gd name="connsiteX22" fmla="*/ 654050 w 2082800"/>
                <a:gd name="connsiteY22" fmla="*/ 165100 h 1057275"/>
                <a:gd name="connsiteX23" fmla="*/ 708025 w 2082800"/>
                <a:gd name="connsiteY23" fmla="*/ 161925 h 1057275"/>
                <a:gd name="connsiteX24" fmla="*/ 771525 w 2082800"/>
                <a:gd name="connsiteY24" fmla="*/ 152400 h 1057275"/>
                <a:gd name="connsiteX25" fmla="*/ 809625 w 2082800"/>
                <a:gd name="connsiteY25" fmla="*/ 152400 h 1057275"/>
                <a:gd name="connsiteX26" fmla="*/ 838200 w 2082800"/>
                <a:gd name="connsiteY26" fmla="*/ 142875 h 1057275"/>
                <a:gd name="connsiteX27" fmla="*/ 869950 w 2082800"/>
                <a:gd name="connsiteY27" fmla="*/ 130175 h 1057275"/>
                <a:gd name="connsiteX28" fmla="*/ 914400 w 2082800"/>
                <a:gd name="connsiteY28" fmla="*/ 111125 h 1057275"/>
                <a:gd name="connsiteX29" fmla="*/ 914400 w 2082800"/>
                <a:gd name="connsiteY29" fmla="*/ 111125 h 1057275"/>
                <a:gd name="connsiteX30" fmla="*/ 923925 w 2082800"/>
                <a:gd name="connsiteY30" fmla="*/ 79375 h 1057275"/>
                <a:gd name="connsiteX31" fmla="*/ 923925 w 2082800"/>
                <a:gd name="connsiteY31" fmla="*/ 79375 h 1057275"/>
                <a:gd name="connsiteX32" fmla="*/ 958850 w 2082800"/>
                <a:gd name="connsiteY32" fmla="*/ 60325 h 1057275"/>
                <a:gd name="connsiteX33" fmla="*/ 990600 w 2082800"/>
                <a:gd name="connsiteY33" fmla="*/ 57150 h 1057275"/>
                <a:gd name="connsiteX34" fmla="*/ 1016000 w 2082800"/>
                <a:gd name="connsiteY34" fmla="*/ 66675 h 1057275"/>
                <a:gd name="connsiteX35" fmla="*/ 1016000 w 2082800"/>
                <a:gd name="connsiteY35" fmla="*/ 66675 h 1057275"/>
                <a:gd name="connsiteX36" fmla="*/ 1041400 w 2082800"/>
                <a:gd name="connsiteY36" fmla="*/ 31750 h 1057275"/>
                <a:gd name="connsiteX37" fmla="*/ 1079500 w 2082800"/>
                <a:gd name="connsiteY37" fmla="*/ 28575 h 1057275"/>
                <a:gd name="connsiteX38" fmla="*/ 1079500 w 2082800"/>
                <a:gd name="connsiteY38" fmla="*/ 28575 h 1057275"/>
                <a:gd name="connsiteX39" fmla="*/ 1111250 w 2082800"/>
                <a:gd name="connsiteY39" fmla="*/ 15875 h 1057275"/>
                <a:gd name="connsiteX40" fmla="*/ 1111250 w 2082800"/>
                <a:gd name="connsiteY40" fmla="*/ 15875 h 1057275"/>
                <a:gd name="connsiteX41" fmla="*/ 1133475 w 2082800"/>
                <a:gd name="connsiteY41" fmla="*/ 0 h 1057275"/>
                <a:gd name="connsiteX42" fmla="*/ 1146175 w 2082800"/>
                <a:gd name="connsiteY42" fmla="*/ 31750 h 1057275"/>
                <a:gd name="connsiteX43" fmla="*/ 1146175 w 2082800"/>
                <a:gd name="connsiteY43" fmla="*/ 31750 h 1057275"/>
                <a:gd name="connsiteX44" fmla="*/ 1174750 w 2082800"/>
                <a:gd name="connsiteY44" fmla="*/ 76200 h 1057275"/>
                <a:gd name="connsiteX45" fmla="*/ 1219200 w 2082800"/>
                <a:gd name="connsiteY45" fmla="*/ 136525 h 1057275"/>
                <a:gd name="connsiteX46" fmla="*/ 1257300 w 2082800"/>
                <a:gd name="connsiteY46" fmla="*/ 180975 h 1057275"/>
                <a:gd name="connsiteX47" fmla="*/ 1289050 w 2082800"/>
                <a:gd name="connsiteY47" fmla="*/ 196850 h 1057275"/>
                <a:gd name="connsiteX48" fmla="*/ 1311275 w 2082800"/>
                <a:gd name="connsiteY48" fmla="*/ 219075 h 1057275"/>
                <a:gd name="connsiteX49" fmla="*/ 1349375 w 2082800"/>
                <a:gd name="connsiteY49" fmla="*/ 276225 h 1057275"/>
                <a:gd name="connsiteX50" fmla="*/ 1409700 w 2082800"/>
                <a:gd name="connsiteY50" fmla="*/ 342900 h 1057275"/>
                <a:gd name="connsiteX51" fmla="*/ 1435100 w 2082800"/>
                <a:gd name="connsiteY51" fmla="*/ 393700 h 1057275"/>
                <a:gd name="connsiteX52" fmla="*/ 1460500 w 2082800"/>
                <a:gd name="connsiteY52" fmla="*/ 428625 h 1057275"/>
                <a:gd name="connsiteX53" fmla="*/ 1482725 w 2082800"/>
                <a:gd name="connsiteY53" fmla="*/ 454025 h 1057275"/>
                <a:gd name="connsiteX54" fmla="*/ 1533525 w 2082800"/>
                <a:gd name="connsiteY54" fmla="*/ 504825 h 1057275"/>
                <a:gd name="connsiteX55" fmla="*/ 1568450 w 2082800"/>
                <a:gd name="connsiteY55" fmla="*/ 539750 h 1057275"/>
                <a:gd name="connsiteX56" fmla="*/ 1568450 w 2082800"/>
                <a:gd name="connsiteY56" fmla="*/ 539750 h 1057275"/>
                <a:gd name="connsiteX57" fmla="*/ 1616075 w 2082800"/>
                <a:gd name="connsiteY57" fmla="*/ 571500 h 1057275"/>
                <a:gd name="connsiteX58" fmla="*/ 1670050 w 2082800"/>
                <a:gd name="connsiteY58" fmla="*/ 644525 h 1057275"/>
                <a:gd name="connsiteX59" fmla="*/ 1708150 w 2082800"/>
                <a:gd name="connsiteY59" fmla="*/ 669925 h 1057275"/>
                <a:gd name="connsiteX60" fmla="*/ 1771650 w 2082800"/>
                <a:gd name="connsiteY60" fmla="*/ 730250 h 1057275"/>
                <a:gd name="connsiteX61" fmla="*/ 1809750 w 2082800"/>
                <a:gd name="connsiteY61" fmla="*/ 768350 h 1057275"/>
                <a:gd name="connsiteX62" fmla="*/ 1822450 w 2082800"/>
                <a:gd name="connsiteY62" fmla="*/ 793750 h 1057275"/>
                <a:gd name="connsiteX63" fmla="*/ 1822450 w 2082800"/>
                <a:gd name="connsiteY63" fmla="*/ 793750 h 1057275"/>
                <a:gd name="connsiteX64" fmla="*/ 1866900 w 2082800"/>
                <a:gd name="connsiteY64" fmla="*/ 841375 h 1057275"/>
                <a:gd name="connsiteX65" fmla="*/ 1930400 w 2082800"/>
                <a:gd name="connsiteY65" fmla="*/ 892175 h 1057275"/>
                <a:gd name="connsiteX66" fmla="*/ 1984375 w 2082800"/>
                <a:gd name="connsiteY66" fmla="*/ 955675 h 1057275"/>
                <a:gd name="connsiteX67" fmla="*/ 2012950 w 2082800"/>
                <a:gd name="connsiteY67" fmla="*/ 984250 h 1057275"/>
                <a:gd name="connsiteX68" fmla="*/ 2051050 w 2082800"/>
                <a:gd name="connsiteY68" fmla="*/ 1022350 h 1057275"/>
                <a:gd name="connsiteX69" fmla="*/ 2082800 w 2082800"/>
                <a:gd name="connsiteY69" fmla="*/ 1041400 h 1057275"/>
                <a:gd name="connsiteX70" fmla="*/ 2082800 w 2082800"/>
                <a:gd name="connsiteY70" fmla="*/ 1041400 h 1057275"/>
                <a:gd name="connsiteX71" fmla="*/ 2032000 w 2082800"/>
                <a:gd name="connsiteY71" fmla="*/ 1057275 h 1057275"/>
                <a:gd name="connsiteX72" fmla="*/ 1978025 w 2082800"/>
                <a:gd name="connsiteY72" fmla="*/ 1047750 h 1057275"/>
                <a:gd name="connsiteX73" fmla="*/ 1895475 w 2082800"/>
                <a:gd name="connsiteY73" fmla="*/ 1041400 h 1057275"/>
                <a:gd name="connsiteX74" fmla="*/ 1838325 w 2082800"/>
                <a:gd name="connsiteY74" fmla="*/ 1038225 h 1057275"/>
                <a:gd name="connsiteX75" fmla="*/ 1755775 w 2082800"/>
                <a:gd name="connsiteY75" fmla="*/ 1035050 h 1057275"/>
                <a:gd name="connsiteX76" fmla="*/ 1685925 w 2082800"/>
                <a:gd name="connsiteY76" fmla="*/ 1035050 h 1057275"/>
                <a:gd name="connsiteX77" fmla="*/ 1612900 w 2082800"/>
                <a:gd name="connsiteY77" fmla="*/ 1031875 h 1057275"/>
                <a:gd name="connsiteX78" fmla="*/ 1520825 w 2082800"/>
                <a:gd name="connsiteY78" fmla="*/ 1028700 h 1057275"/>
                <a:gd name="connsiteX79" fmla="*/ 1435100 w 2082800"/>
                <a:gd name="connsiteY79" fmla="*/ 1019175 h 1057275"/>
                <a:gd name="connsiteX80" fmla="*/ 1336675 w 2082800"/>
                <a:gd name="connsiteY80" fmla="*/ 1016000 h 1057275"/>
                <a:gd name="connsiteX81" fmla="*/ 1222375 w 2082800"/>
                <a:gd name="connsiteY81" fmla="*/ 1003300 h 1057275"/>
                <a:gd name="connsiteX82" fmla="*/ 1174750 w 2082800"/>
                <a:gd name="connsiteY82" fmla="*/ 1006475 h 1057275"/>
                <a:gd name="connsiteX83" fmla="*/ 1130300 w 2082800"/>
                <a:gd name="connsiteY83" fmla="*/ 996950 h 1057275"/>
                <a:gd name="connsiteX84" fmla="*/ 1069975 w 2082800"/>
                <a:gd name="connsiteY84" fmla="*/ 1000125 h 1057275"/>
                <a:gd name="connsiteX85" fmla="*/ 981075 w 2082800"/>
                <a:gd name="connsiteY85" fmla="*/ 1003300 h 1057275"/>
                <a:gd name="connsiteX86" fmla="*/ 923925 w 2082800"/>
                <a:gd name="connsiteY86" fmla="*/ 993775 h 1057275"/>
                <a:gd name="connsiteX87" fmla="*/ 869950 w 2082800"/>
                <a:gd name="connsiteY87" fmla="*/ 984250 h 1057275"/>
                <a:gd name="connsiteX88" fmla="*/ 803275 w 2082800"/>
                <a:gd name="connsiteY88" fmla="*/ 984250 h 1057275"/>
                <a:gd name="connsiteX89" fmla="*/ 739775 w 2082800"/>
                <a:gd name="connsiteY89" fmla="*/ 990600 h 1057275"/>
                <a:gd name="connsiteX90" fmla="*/ 660400 w 2082800"/>
                <a:gd name="connsiteY90" fmla="*/ 968375 h 1057275"/>
                <a:gd name="connsiteX91" fmla="*/ 587375 w 2082800"/>
                <a:gd name="connsiteY91" fmla="*/ 968375 h 1057275"/>
                <a:gd name="connsiteX92" fmla="*/ 530225 w 2082800"/>
                <a:gd name="connsiteY92" fmla="*/ 958850 h 1057275"/>
                <a:gd name="connsiteX93" fmla="*/ 444500 w 2082800"/>
                <a:gd name="connsiteY93" fmla="*/ 952500 h 1057275"/>
                <a:gd name="connsiteX94" fmla="*/ 381000 w 2082800"/>
                <a:gd name="connsiteY94" fmla="*/ 927100 h 1057275"/>
                <a:gd name="connsiteX95" fmla="*/ 327025 w 2082800"/>
                <a:gd name="connsiteY95" fmla="*/ 933450 h 1057275"/>
                <a:gd name="connsiteX96" fmla="*/ 250825 w 2082800"/>
                <a:gd name="connsiteY96" fmla="*/ 923925 h 1057275"/>
                <a:gd name="connsiteX97" fmla="*/ 196850 w 2082800"/>
                <a:gd name="connsiteY97" fmla="*/ 911225 h 1057275"/>
                <a:gd name="connsiteX98" fmla="*/ 149225 w 2082800"/>
                <a:gd name="connsiteY98" fmla="*/ 908050 h 1057275"/>
                <a:gd name="connsiteX99" fmla="*/ 82550 w 2082800"/>
                <a:gd name="connsiteY99" fmla="*/ 904875 h 1057275"/>
                <a:gd name="connsiteX100" fmla="*/ 0 w 2082800"/>
                <a:gd name="connsiteY100" fmla="*/ 889000 h 1057275"/>
                <a:gd name="connsiteX0" fmla="*/ 0 w 2082800"/>
                <a:gd name="connsiteY0" fmla="*/ 873125 h 1041400"/>
                <a:gd name="connsiteX1" fmla="*/ 41275 w 2082800"/>
                <a:gd name="connsiteY1" fmla="*/ 806450 h 1041400"/>
                <a:gd name="connsiteX2" fmla="*/ 53975 w 2082800"/>
                <a:gd name="connsiteY2" fmla="*/ 752475 h 1041400"/>
                <a:gd name="connsiteX3" fmla="*/ 47625 w 2082800"/>
                <a:gd name="connsiteY3" fmla="*/ 701675 h 1041400"/>
                <a:gd name="connsiteX4" fmla="*/ 69850 w 2082800"/>
                <a:gd name="connsiteY4" fmla="*/ 679450 h 1041400"/>
                <a:gd name="connsiteX5" fmla="*/ 107950 w 2082800"/>
                <a:gd name="connsiteY5" fmla="*/ 647700 h 1041400"/>
                <a:gd name="connsiteX6" fmla="*/ 117475 w 2082800"/>
                <a:gd name="connsiteY6" fmla="*/ 609600 h 1041400"/>
                <a:gd name="connsiteX7" fmla="*/ 152400 w 2082800"/>
                <a:gd name="connsiteY7" fmla="*/ 581025 h 1041400"/>
                <a:gd name="connsiteX8" fmla="*/ 196850 w 2082800"/>
                <a:gd name="connsiteY8" fmla="*/ 536575 h 1041400"/>
                <a:gd name="connsiteX9" fmla="*/ 228600 w 2082800"/>
                <a:gd name="connsiteY9" fmla="*/ 498475 h 1041400"/>
                <a:gd name="connsiteX10" fmla="*/ 250825 w 2082800"/>
                <a:gd name="connsiteY10" fmla="*/ 454025 h 1041400"/>
                <a:gd name="connsiteX11" fmla="*/ 273050 w 2082800"/>
                <a:gd name="connsiteY11" fmla="*/ 431800 h 1041400"/>
                <a:gd name="connsiteX12" fmla="*/ 330200 w 2082800"/>
                <a:gd name="connsiteY12" fmla="*/ 396875 h 1041400"/>
                <a:gd name="connsiteX13" fmla="*/ 358775 w 2082800"/>
                <a:gd name="connsiteY13" fmla="*/ 390525 h 1041400"/>
                <a:gd name="connsiteX14" fmla="*/ 377825 w 2082800"/>
                <a:gd name="connsiteY14" fmla="*/ 349250 h 1041400"/>
                <a:gd name="connsiteX15" fmla="*/ 415925 w 2082800"/>
                <a:gd name="connsiteY15" fmla="*/ 327025 h 1041400"/>
                <a:gd name="connsiteX16" fmla="*/ 454025 w 2082800"/>
                <a:gd name="connsiteY16" fmla="*/ 298450 h 1041400"/>
                <a:gd name="connsiteX17" fmla="*/ 498475 w 2082800"/>
                <a:gd name="connsiteY17" fmla="*/ 276225 h 1041400"/>
                <a:gd name="connsiteX18" fmla="*/ 527050 w 2082800"/>
                <a:gd name="connsiteY18" fmla="*/ 254000 h 1041400"/>
                <a:gd name="connsiteX19" fmla="*/ 527050 w 2082800"/>
                <a:gd name="connsiteY19" fmla="*/ 254000 h 1041400"/>
                <a:gd name="connsiteX20" fmla="*/ 558800 w 2082800"/>
                <a:gd name="connsiteY20" fmla="*/ 209550 h 1041400"/>
                <a:gd name="connsiteX21" fmla="*/ 612775 w 2082800"/>
                <a:gd name="connsiteY21" fmla="*/ 184150 h 1041400"/>
                <a:gd name="connsiteX22" fmla="*/ 654050 w 2082800"/>
                <a:gd name="connsiteY22" fmla="*/ 149225 h 1041400"/>
                <a:gd name="connsiteX23" fmla="*/ 708025 w 2082800"/>
                <a:gd name="connsiteY23" fmla="*/ 146050 h 1041400"/>
                <a:gd name="connsiteX24" fmla="*/ 771525 w 2082800"/>
                <a:gd name="connsiteY24" fmla="*/ 136525 h 1041400"/>
                <a:gd name="connsiteX25" fmla="*/ 809625 w 2082800"/>
                <a:gd name="connsiteY25" fmla="*/ 136525 h 1041400"/>
                <a:gd name="connsiteX26" fmla="*/ 838200 w 2082800"/>
                <a:gd name="connsiteY26" fmla="*/ 127000 h 1041400"/>
                <a:gd name="connsiteX27" fmla="*/ 869950 w 2082800"/>
                <a:gd name="connsiteY27" fmla="*/ 114300 h 1041400"/>
                <a:gd name="connsiteX28" fmla="*/ 914400 w 2082800"/>
                <a:gd name="connsiteY28" fmla="*/ 95250 h 1041400"/>
                <a:gd name="connsiteX29" fmla="*/ 914400 w 2082800"/>
                <a:gd name="connsiteY29" fmla="*/ 95250 h 1041400"/>
                <a:gd name="connsiteX30" fmla="*/ 923925 w 2082800"/>
                <a:gd name="connsiteY30" fmla="*/ 63500 h 1041400"/>
                <a:gd name="connsiteX31" fmla="*/ 923925 w 2082800"/>
                <a:gd name="connsiteY31" fmla="*/ 63500 h 1041400"/>
                <a:gd name="connsiteX32" fmla="*/ 958850 w 2082800"/>
                <a:gd name="connsiteY32" fmla="*/ 44450 h 1041400"/>
                <a:gd name="connsiteX33" fmla="*/ 990600 w 2082800"/>
                <a:gd name="connsiteY33" fmla="*/ 41275 h 1041400"/>
                <a:gd name="connsiteX34" fmla="*/ 1016000 w 2082800"/>
                <a:gd name="connsiteY34" fmla="*/ 50800 h 1041400"/>
                <a:gd name="connsiteX35" fmla="*/ 1016000 w 2082800"/>
                <a:gd name="connsiteY35" fmla="*/ 50800 h 1041400"/>
                <a:gd name="connsiteX36" fmla="*/ 1041400 w 2082800"/>
                <a:gd name="connsiteY36" fmla="*/ 15875 h 1041400"/>
                <a:gd name="connsiteX37" fmla="*/ 1079500 w 2082800"/>
                <a:gd name="connsiteY37" fmla="*/ 12700 h 1041400"/>
                <a:gd name="connsiteX38" fmla="*/ 1079500 w 2082800"/>
                <a:gd name="connsiteY38" fmla="*/ 12700 h 1041400"/>
                <a:gd name="connsiteX39" fmla="*/ 1111250 w 2082800"/>
                <a:gd name="connsiteY39" fmla="*/ 0 h 1041400"/>
                <a:gd name="connsiteX40" fmla="*/ 1111250 w 2082800"/>
                <a:gd name="connsiteY40" fmla="*/ 0 h 1041400"/>
                <a:gd name="connsiteX41" fmla="*/ 1130300 w 2082800"/>
                <a:gd name="connsiteY41" fmla="*/ 3175 h 1041400"/>
                <a:gd name="connsiteX42" fmla="*/ 1146175 w 2082800"/>
                <a:gd name="connsiteY42" fmla="*/ 15875 h 1041400"/>
                <a:gd name="connsiteX43" fmla="*/ 1146175 w 2082800"/>
                <a:gd name="connsiteY43" fmla="*/ 15875 h 1041400"/>
                <a:gd name="connsiteX44" fmla="*/ 1174750 w 2082800"/>
                <a:gd name="connsiteY44" fmla="*/ 60325 h 1041400"/>
                <a:gd name="connsiteX45" fmla="*/ 1219200 w 2082800"/>
                <a:gd name="connsiteY45" fmla="*/ 120650 h 1041400"/>
                <a:gd name="connsiteX46" fmla="*/ 1257300 w 2082800"/>
                <a:gd name="connsiteY46" fmla="*/ 165100 h 1041400"/>
                <a:gd name="connsiteX47" fmla="*/ 1289050 w 2082800"/>
                <a:gd name="connsiteY47" fmla="*/ 180975 h 1041400"/>
                <a:gd name="connsiteX48" fmla="*/ 1311275 w 2082800"/>
                <a:gd name="connsiteY48" fmla="*/ 203200 h 1041400"/>
                <a:gd name="connsiteX49" fmla="*/ 1349375 w 2082800"/>
                <a:gd name="connsiteY49" fmla="*/ 260350 h 1041400"/>
                <a:gd name="connsiteX50" fmla="*/ 1409700 w 2082800"/>
                <a:gd name="connsiteY50" fmla="*/ 327025 h 1041400"/>
                <a:gd name="connsiteX51" fmla="*/ 1435100 w 2082800"/>
                <a:gd name="connsiteY51" fmla="*/ 377825 h 1041400"/>
                <a:gd name="connsiteX52" fmla="*/ 1460500 w 2082800"/>
                <a:gd name="connsiteY52" fmla="*/ 412750 h 1041400"/>
                <a:gd name="connsiteX53" fmla="*/ 1482725 w 2082800"/>
                <a:gd name="connsiteY53" fmla="*/ 438150 h 1041400"/>
                <a:gd name="connsiteX54" fmla="*/ 1533525 w 2082800"/>
                <a:gd name="connsiteY54" fmla="*/ 488950 h 1041400"/>
                <a:gd name="connsiteX55" fmla="*/ 1568450 w 2082800"/>
                <a:gd name="connsiteY55" fmla="*/ 523875 h 1041400"/>
                <a:gd name="connsiteX56" fmla="*/ 1568450 w 2082800"/>
                <a:gd name="connsiteY56" fmla="*/ 523875 h 1041400"/>
                <a:gd name="connsiteX57" fmla="*/ 1616075 w 2082800"/>
                <a:gd name="connsiteY57" fmla="*/ 555625 h 1041400"/>
                <a:gd name="connsiteX58" fmla="*/ 1670050 w 2082800"/>
                <a:gd name="connsiteY58" fmla="*/ 628650 h 1041400"/>
                <a:gd name="connsiteX59" fmla="*/ 1708150 w 2082800"/>
                <a:gd name="connsiteY59" fmla="*/ 654050 h 1041400"/>
                <a:gd name="connsiteX60" fmla="*/ 1771650 w 2082800"/>
                <a:gd name="connsiteY60" fmla="*/ 714375 h 1041400"/>
                <a:gd name="connsiteX61" fmla="*/ 1809750 w 2082800"/>
                <a:gd name="connsiteY61" fmla="*/ 752475 h 1041400"/>
                <a:gd name="connsiteX62" fmla="*/ 1822450 w 2082800"/>
                <a:gd name="connsiteY62" fmla="*/ 777875 h 1041400"/>
                <a:gd name="connsiteX63" fmla="*/ 1822450 w 2082800"/>
                <a:gd name="connsiteY63" fmla="*/ 777875 h 1041400"/>
                <a:gd name="connsiteX64" fmla="*/ 1866900 w 2082800"/>
                <a:gd name="connsiteY64" fmla="*/ 825500 h 1041400"/>
                <a:gd name="connsiteX65" fmla="*/ 1930400 w 2082800"/>
                <a:gd name="connsiteY65" fmla="*/ 876300 h 1041400"/>
                <a:gd name="connsiteX66" fmla="*/ 1984375 w 2082800"/>
                <a:gd name="connsiteY66" fmla="*/ 939800 h 1041400"/>
                <a:gd name="connsiteX67" fmla="*/ 2012950 w 2082800"/>
                <a:gd name="connsiteY67" fmla="*/ 968375 h 1041400"/>
                <a:gd name="connsiteX68" fmla="*/ 2051050 w 2082800"/>
                <a:gd name="connsiteY68" fmla="*/ 1006475 h 1041400"/>
                <a:gd name="connsiteX69" fmla="*/ 2082800 w 2082800"/>
                <a:gd name="connsiteY69" fmla="*/ 1025525 h 1041400"/>
                <a:gd name="connsiteX70" fmla="*/ 2082800 w 2082800"/>
                <a:gd name="connsiteY70" fmla="*/ 1025525 h 1041400"/>
                <a:gd name="connsiteX71" fmla="*/ 2032000 w 2082800"/>
                <a:gd name="connsiteY71" fmla="*/ 1041400 h 1041400"/>
                <a:gd name="connsiteX72" fmla="*/ 1978025 w 2082800"/>
                <a:gd name="connsiteY72" fmla="*/ 1031875 h 1041400"/>
                <a:gd name="connsiteX73" fmla="*/ 1895475 w 2082800"/>
                <a:gd name="connsiteY73" fmla="*/ 1025525 h 1041400"/>
                <a:gd name="connsiteX74" fmla="*/ 1838325 w 2082800"/>
                <a:gd name="connsiteY74" fmla="*/ 1022350 h 1041400"/>
                <a:gd name="connsiteX75" fmla="*/ 1755775 w 2082800"/>
                <a:gd name="connsiteY75" fmla="*/ 1019175 h 1041400"/>
                <a:gd name="connsiteX76" fmla="*/ 1685925 w 2082800"/>
                <a:gd name="connsiteY76" fmla="*/ 1019175 h 1041400"/>
                <a:gd name="connsiteX77" fmla="*/ 1612900 w 2082800"/>
                <a:gd name="connsiteY77" fmla="*/ 1016000 h 1041400"/>
                <a:gd name="connsiteX78" fmla="*/ 1520825 w 2082800"/>
                <a:gd name="connsiteY78" fmla="*/ 1012825 h 1041400"/>
                <a:gd name="connsiteX79" fmla="*/ 1435100 w 2082800"/>
                <a:gd name="connsiteY79" fmla="*/ 1003300 h 1041400"/>
                <a:gd name="connsiteX80" fmla="*/ 1336675 w 2082800"/>
                <a:gd name="connsiteY80" fmla="*/ 1000125 h 1041400"/>
                <a:gd name="connsiteX81" fmla="*/ 1222375 w 2082800"/>
                <a:gd name="connsiteY81" fmla="*/ 987425 h 1041400"/>
                <a:gd name="connsiteX82" fmla="*/ 1174750 w 2082800"/>
                <a:gd name="connsiteY82" fmla="*/ 990600 h 1041400"/>
                <a:gd name="connsiteX83" fmla="*/ 1130300 w 2082800"/>
                <a:gd name="connsiteY83" fmla="*/ 981075 h 1041400"/>
                <a:gd name="connsiteX84" fmla="*/ 1069975 w 2082800"/>
                <a:gd name="connsiteY84" fmla="*/ 984250 h 1041400"/>
                <a:gd name="connsiteX85" fmla="*/ 981075 w 2082800"/>
                <a:gd name="connsiteY85" fmla="*/ 987425 h 1041400"/>
                <a:gd name="connsiteX86" fmla="*/ 923925 w 2082800"/>
                <a:gd name="connsiteY86" fmla="*/ 977900 h 1041400"/>
                <a:gd name="connsiteX87" fmla="*/ 869950 w 2082800"/>
                <a:gd name="connsiteY87" fmla="*/ 968375 h 1041400"/>
                <a:gd name="connsiteX88" fmla="*/ 803275 w 2082800"/>
                <a:gd name="connsiteY88" fmla="*/ 968375 h 1041400"/>
                <a:gd name="connsiteX89" fmla="*/ 739775 w 2082800"/>
                <a:gd name="connsiteY89" fmla="*/ 974725 h 1041400"/>
                <a:gd name="connsiteX90" fmla="*/ 660400 w 2082800"/>
                <a:gd name="connsiteY90" fmla="*/ 952500 h 1041400"/>
                <a:gd name="connsiteX91" fmla="*/ 587375 w 2082800"/>
                <a:gd name="connsiteY91" fmla="*/ 952500 h 1041400"/>
                <a:gd name="connsiteX92" fmla="*/ 530225 w 2082800"/>
                <a:gd name="connsiteY92" fmla="*/ 942975 h 1041400"/>
                <a:gd name="connsiteX93" fmla="*/ 444500 w 2082800"/>
                <a:gd name="connsiteY93" fmla="*/ 936625 h 1041400"/>
                <a:gd name="connsiteX94" fmla="*/ 381000 w 2082800"/>
                <a:gd name="connsiteY94" fmla="*/ 911225 h 1041400"/>
                <a:gd name="connsiteX95" fmla="*/ 327025 w 2082800"/>
                <a:gd name="connsiteY95" fmla="*/ 917575 h 1041400"/>
                <a:gd name="connsiteX96" fmla="*/ 250825 w 2082800"/>
                <a:gd name="connsiteY96" fmla="*/ 908050 h 1041400"/>
                <a:gd name="connsiteX97" fmla="*/ 196850 w 2082800"/>
                <a:gd name="connsiteY97" fmla="*/ 895350 h 1041400"/>
                <a:gd name="connsiteX98" fmla="*/ 149225 w 2082800"/>
                <a:gd name="connsiteY98" fmla="*/ 892175 h 1041400"/>
                <a:gd name="connsiteX99" fmla="*/ 82550 w 2082800"/>
                <a:gd name="connsiteY99" fmla="*/ 889000 h 1041400"/>
                <a:gd name="connsiteX100" fmla="*/ 0 w 2082800"/>
                <a:gd name="connsiteY100" fmla="*/ 873125 h 1041400"/>
                <a:gd name="connsiteX0" fmla="*/ 0 w 2082800"/>
                <a:gd name="connsiteY0" fmla="*/ 873125 h 1041400"/>
                <a:gd name="connsiteX1" fmla="*/ 41275 w 2082800"/>
                <a:gd name="connsiteY1" fmla="*/ 806450 h 1041400"/>
                <a:gd name="connsiteX2" fmla="*/ 53975 w 2082800"/>
                <a:gd name="connsiteY2" fmla="*/ 752475 h 1041400"/>
                <a:gd name="connsiteX3" fmla="*/ 66675 w 2082800"/>
                <a:gd name="connsiteY3" fmla="*/ 711200 h 1041400"/>
                <a:gd name="connsiteX4" fmla="*/ 69850 w 2082800"/>
                <a:gd name="connsiteY4" fmla="*/ 679450 h 1041400"/>
                <a:gd name="connsiteX5" fmla="*/ 107950 w 2082800"/>
                <a:gd name="connsiteY5" fmla="*/ 647700 h 1041400"/>
                <a:gd name="connsiteX6" fmla="*/ 117475 w 2082800"/>
                <a:gd name="connsiteY6" fmla="*/ 609600 h 1041400"/>
                <a:gd name="connsiteX7" fmla="*/ 152400 w 2082800"/>
                <a:gd name="connsiteY7" fmla="*/ 581025 h 1041400"/>
                <a:gd name="connsiteX8" fmla="*/ 196850 w 2082800"/>
                <a:gd name="connsiteY8" fmla="*/ 536575 h 1041400"/>
                <a:gd name="connsiteX9" fmla="*/ 228600 w 2082800"/>
                <a:gd name="connsiteY9" fmla="*/ 498475 h 1041400"/>
                <a:gd name="connsiteX10" fmla="*/ 250825 w 2082800"/>
                <a:gd name="connsiteY10" fmla="*/ 454025 h 1041400"/>
                <a:gd name="connsiteX11" fmla="*/ 273050 w 2082800"/>
                <a:gd name="connsiteY11" fmla="*/ 431800 h 1041400"/>
                <a:gd name="connsiteX12" fmla="*/ 330200 w 2082800"/>
                <a:gd name="connsiteY12" fmla="*/ 396875 h 1041400"/>
                <a:gd name="connsiteX13" fmla="*/ 358775 w 2082800"/>
                <a:gd name="connsiteY13" fmla="*/ 390525 h 1041400"/>
                <a:gd name="connsiteX14" fmla="*/ 377825 w 2082800"/>
                <a:gd name="connsiteY14" fmla="*/ 349250 h 1041400"/>
                <a:gd name="connsiteX15" fmla="*/ 415925 w 2082800"/>
                <a:gd name="connsiteY15" fmla="*/ 327025 h 1041400"/>
                <a:gd name="connsiteX16" fmla="*/ 454025 w 2082800"/>
                <a:gd name="connsiteY16" fmla="*/ 298450 h 1041400"/>
                <a:gd name="connsiteX17" fmla="*/ 498475 w 2082800"/>
                <a:gd name="connsiteY17" fmla="*/ 276225 h 1041400"/>
                <a:gd name="connsiteX18" fmla="*/ 527050 w 2082800"/>
                <a:gd name="connsiteY18" fmla="*/ 254000 h 1041400"/>
                <a:gd name="connsiteX19" fmla="*/ 527050 w 2082800"/>
                <a:gd name="connsiteY19" fmla="*/ 254000 h 1041400"/>
                <a:gd name="connsiteX20" fmla="*/ 558800 w 2082800"/>
                <a:gd name="connsiteY20" fmla="*/ 209550 h 1041400"/>
                <a:gd name="connsiteX21" fmla="*/ 612775 w 2082800"/>
                <a:gd name="connsiteY21" fmla="*/ 184150 h 1041400"/>
                <a:gd name="connsiteX22" fmla="*/ 654050 w 2082800"/>
                <a:gd name="connsiteY22" fmla="*/ 149225 h 1041400"/>
                <a:gd name="connsiteX23" fmla="*/ 708025 w 2082800"/>
                <a:gd name="connsiteY23" fmla="*/ 146050 h 1041400"/>
                <a:gd name="connsiteX24" fmla="*/ 771525 w 2082800"/>
                <a:gd name="connsiteY24" fmla="*/ 136525 h 1041400"/>
                <a:gd name="connsiteX25" fmla="*/ 809625 w 2082800"/>
                <a:gd name="connsiteY25" fmla="*/ 136525 h 1041400"/>
                <a:gd name="connsiteX26" fmla="*/ 838200 w 2082800"/>
                <a:gd name="connsiteY26" fmla="*/ 127000 h 1041400"/>
                <a:gd name="connsiteX27" fmla="*/ 869950 w 2082800"/>
                <a:gd name="connsiteY27" fmla="*/ 114300 h 1041400"/>
                <a:gd name="connsiteX28" fmla="*/ 914400 w 2082800"/>
                <a:gd name="connsiteY28" fmla="*/ 95250 h 1041400"/>
                <a:gd name="connsiteX29" fmla="*/ 914400 w 2082800"/>
                <a:gd name="connsiteY29" fmla="*/ 95250 h 1041400"/>
                <a:gd name="connsiteX30" fmla="*/ 923925 w 2082800"/>
                <a:gd name="connsiteY30" fmla="*/ 63500 h 1041400"/>
                <a:gd name="connsiteX31" fmla="*/ 923925 w 2082800"/>
                <a:gd name="connsiteY31" fmla="*/ 63500 h 1041400"/>
                <a:gd name="connsiteX32" fmla="*/ 958850 w 2082800"/>
                <a:gd name="connsiteY32" fmla="*/ 44450 h 1041400"/>
                <a:gd name="connsiteX33" fmla="*/ 990600 w 2082800"/>
                <a:gd name="connsiteY33" fmla="*/ 41275 h 1041400"/>
                <a:gd name="connsiteX34" fmla="*/ 1016000 w 2082800"/>
                <a:gd name="connsiteY34" fmla="*/ 50800 h 1041400"/>
                <a:gd name="connsiteX35" fmla="*/ 1016000 w 2082800"/>
                <a:gd name="connsiteY35" fmla="*/ 50800 h 1041400"/>
                <a:gd name="connsiteX36" fmla="*/ 1041400 w 2082800"/>
                <a:gd name="connsiteY36" fmla="*/ 15875 h 1041400"/>
                <a:gd name="connsiteX37" fmla="*/ 1079500 w 2082800"/>
                <a:gd name="connsiteY37" fmla="*/ 12700 h 1041400"/>
                <a:gd name="connsiteX38" fmla="*/ 1079500 w 2082800"/>
                <a:gd name="connsiteY38" fmla="*/ 12700 h 1041400"/>
                <a:gd name="connsiteX39" fmla="*/ 1111250 w 2082800"/>
                <a:gd name="connsiteY39" fmla="*/ 0 h 1041400"/>
                <a:gd name="connsiteX40" fmla="*/ 1111250 w 2082800"/>
                <a:gd name="connsiteY40" fmla="*/ 0 h 1041400"/>
                <a:gd name="connsiteX41" fmla="*/ 1130300 w 2082800"/>
                <a:gd name="connsiteY41" fmla="*/ 3175 h 1041400"/>
                <a:gd name="connsiteX42" fmla="*/ 1146175 w 2082800"/>
                <a:gd name="connsiteY42" fmla="*/ 15875 h 1041400"/>
                <a:gd name="connsiteX43" fmla="*/ 1146175 w 2082800"/>
                <a:gd name="connsiteY43" fmla="*/ 15875 h 1041400"/>
                <a:gd name="connsiteX44" fmla="*/ 1174750 w 2082800"/>
                <a:gd name="connsiteY44" fmla="*/ 60325 h 1041400"/>
                <a:gd name="connsiteX45" fmla="*/ 1219200 w 2082800"/>
                <a:gd name="connsiteY45" fmla="*/ 120650 h 1041400"/>
                <a:gd name="connsiteX46" fmla="*/ 1257300 w 2082800"/>
                <a:gd name="connsiteY46" fmla="*/ 165100 h 1041400"/>
                <a:gd name="connsiteX47" fmla="*/ 1289050 w 2082800"/>
                <a:gd name="connsiteY47" fmla="*/ 180975 h 1041400"/>
                <a:gd name="connsiteX48" fmla="*/ 1311275 w 2082800"/>
                <a:gd name="connsiteY48" fmla="*/ 203200 h 1041400"/>
                <a:gd name="connsiteX49" fmla="*/ 1349375 w 2082800"/>
                <a:gd name="connsiteY49" fmla="*/ 260350 h 1041400"/>
                <a:gd name="connsiteX50" fmla="*/ 1409700 w 2082800"/>
                <a:gd name="connsiteY50" fmla="*/ 327025 h 1041400"/>
                <a:gd name="connsiteX51" fmla="*/ 1435100 w 2082800"/>
                <a:gd name="connsiteY51" fmla="*/ 377825 h 1041400"/>
                <a:gd name="connsiteX52" fmla="*/ 1460500 w 2082800"/>
                <a:gd name="connsiteY52" fmla="*/ 412750 h 1041400"/>
                <a:gd name="connsiteX53" fmla="*/ 1482725 w 2082800"/>
                <a:gd name="connsiteY53" fmla="*/ 438150 h 1041400"/>
                <a:gd name="connsiteX54" fmla="*/ 1533525 w 2082800"/>
                <a:gd name="connsiteY54" fmla="*/ 488950 h 1041400"/>
                <a:gd name="connsiteX55" fmla="*/ 1568450 w 2082800"/>
                <a:gd name="connsiteY55" fmla="*/ 523875 h 1041400"/>
                <a:gd name="connsiteX56" fmla="*/ 1568450 w 2082800"/>
                <a:gd name="connsiteY56" fmla="*/ 523875 h 1041400"/>
                <a:gd name="connsiteX57" fmla="*/ 1616075 w 2082800"/>
                <a:gd name="connsiteY57" fmla="*/ 555625 h 1041400"/>
                <a:gd name="connsiteX58" fmla="*/ 1670050 w 2082800"/>
                <a:gd name="connsiteY58" fmla="*/ 628650 h 1041400"/>
                <a:gd name="connsiteX59" fmla="*/ 1708150 w 2082800"/>
                <a:gd name="connsiteY59" fmla="*/ 654050 h 1041400"/>
                <a:gd name="connsiteX60" fmla="*/ 1771650 w 2082800"/>
                <a:gd name="connsiteY60" fmla="*/ 714375 h 1041400"/>
                <a:gd name="connsiteX61" fmla="*/ 1809750 w 2082800"/>
                <a:gd name="connsiteY61" fmla="*/ 752475 h 1041400"/>
                <a:gd name="connsiteX62" fmla="*/ 1822450 w 2082800"/>
                <a:gd name="connsiteY62" fmla="*/ 777875 h 1041400"/>
                <a:gd name="connsiteX63" fmla="*/ 1822450 w 2082800"/>
                <a:gd name="connsiteY63" fmla="*/ 777875 h 1041400"/>
                <a:gd name="connsiteX64" fmla="*/ 1866900 w 2082800"/>
                <a:gd name="connsiteY64" fmla="*/ 825500 h 1041400"/>
                <a:gd name="connsiteX65" fmla="*/ 1930400 w 2082800"/>
                <a:gd name="connsiteY65" fmla="*/ 876300 h 1041400"/>
                <a:gd name="connsiteX66" fmla="*/ 1984375 w 2082800"/>
                <a:gd name="connsiteY66" fmla="*/ 939800 h 1041400"/>
                <a:gd name="connsiteX67" fmla="*/ 2012950 w 2082800"/>
                <a:gd name="connsiteY67" fmla="*/ 968375 h 1041400"/>
                <a:gd name="connsiteX68" fmla="*/ 2051050 w 2082800"/>
                <a:gd name="connsiteY68" fmla="*/ 1006475 h 1041400"/>
                <a:gd name="connsiteX69" fmla="*/ 2082800 w 2082800"/>
                <a:gd name="connsiteY69" fmla="*/ 1025525 h 1041400"/>
                <a:gd name="connsiteX70" fmla="*/ 2082800 w 2082800"/>
                <a:gd name="connsiteY70" fmla="*/ 1025525 h 1041400"/>
                <a:gd name="connsiteX71" fmla="*/ 2032000 w 2082800"/>
                <a:gd name="connsiteY71" fmla="*/ 1041400 h 1041400"/>
                <a:gd name="connsiteX72" fmla="*/ 1978025 w 2082800"/>
                <a:gd name="connsiteY72" fmla="*/ 1031875 h 1041400"/>
                <a:gd name="connsiteX73" fmla="*/ 1895475 w 2082800"/>
                <a:gd name="connsiteY73" fmla="*/ 1025525 h 1041400"/>
                <a:gd name="connsiteX74" fmla="*/ 1838325 w 2082800"/>
                <a:gd name="connsiteY74" fmla="*/ 1022350 h 1041400"/>
                <a:gd name="connsiteX75" fmla="*/ 1755775 w 2082800"/>
                <a:gd name="connsiteY75" fmla="*/ 1019175 h 1041400"/>
                <a:gd name="connsiteX76" fmla="*/ 1685925 w 2082800"/>
                <a:gd name="connsiteY76" fmla="*/ 1019175 h 1041400"/>
                <a:gd name="connsiteX77" fmla="*/ 1612900 w 2082800"/>
                <a:gd name="connsiteY77" fmla="*/ 1016000 h 1041400"/>
                <a:gd name="connsiteX78" fmla="*/ 1520825 w 2082800"/>
                <a:gd name="connsiteY78" fmla="*/ 1012825 h 1041400"/>
                <a:gd name="connsiteX79" fmla="*/ 1435100 w 2082800"/>
                <a:gd name="connsiteY79" fmla="*/ 1003300 h 1041400"/>
                <a:gd name="connsiteX80" fmla="*/ 1336675 w 2082800"/>
                <a:gd name="connsiteY80" fmla="*/ 1000125 h 1041400"/>
                <a:gd name="connsiteX81" fmla="*/ 1222375 w 2082800"/>
                <a:gd name="connsiteY81" fmla="*/ 987425 h 1041400"/>
                <a:gd name="connsiteX82" fmla="*/ 1174750 w 2082800"/>
                <a:gd name="connsiteY82" fmla="*/ 990600 h 1041400"/>
                <a:gd name="connsiteX83" fmla="*/ 1130300 w 2082800"/>
                <a:gd name="connsiteY83" fmla="*/ 981075 h 1041400"/>
                <a:gd name="connsiteX84" fmla="*/ 1069975 w 2082800"/>
                <a:gd name="connsiteY84" fmla="*/ 984250 h 1041400"/>
                <a:gd name="connsiteX85" fmla="*/ 981075 w 2082800"/>
                <a:gd name="connsiteY85" fmla="*/ 987425 h 1041400"/>
                <a:gd name="connsiteX86" fmla="*/ 923925 w 2082800"/>
                <a:gd name="connsiteY86" fmla="*/ 977900 h 1041400"/>
                <a:gd name="connsiteX87" fmla="*/ 869950 w 2082800"/>
                <a:gd name="connsiteY87" fmla="*/ 968375 h 1041400"/>
                <a:gd name="connsiteX88" fmla="*/ 803275 w 2082800"/>
                <a:gd name="connsiteY88" fmla="*/ 968375 h 1041400"/>
                <a:gd name="connsiteX89" fmla="*/ 739775 w 2082800"/>
                <a:gd name="connsiteY89" fmla="*/ 974725 h 1041400"/>
                <a:gd name="connsiteX90" fmla="*/ 660400 w 2082800"/>
                <a:gd name="connsiteY90" fmla="*/ 952500 h 1041400"/>
                <a:gd name="connsiteX91" fmla="*/ 587375 w 2082800"/>
                <a:gd name="connsiteY91" fmla="*/ 952500 h 1041400"/>
                <a:gd name="connsiteX92" fmla="*/ 530225 w 2082800"/>
                <a:gd name="connsiteY92" fmla="*/ 942975 h 1041400"/>
                <a:gd name="connsiteX93" fmla="*/ 444500 w 2082800"/>
                <a:gd name="connsiteY93" fmla="*/ 936625 h 1041400"/>
                <a:gd name="connsiteX94" fmla="*/ 381000 w 2082800"/>
                <a:gd name="connsiteY94" fmla="*/ 911225 h 1041400"/>
                <a:gd name="connsiteX95" fmla="*/ 327025 w 2082800"/>
                <a:gd name="connsiteY95" fmla="*/ 917575 h 1041400"/>
                <a:gd name="connsiteX96" fmla="*/ 250825 w 2082800"/>
                <a:gd name="connsiteY96" fmla="*/ 908050 h 1041400"/>
                <a:gd name="connsiteX97" fmla="*/ 196850 w 2082800"/>
                <a:gd name="connsiteY97" fmla="*/ 895350 h 1041400"/>
                <a:gd name="connsiteX98" fmla="*/ 149225 w 2082800"/>
                <a:gd name="connsiteY98" fmla="*/ 892175 h 1041400"/>
                <a:gd name="connsiteX99" fmla="*/ 82550 w 2082800"/>
                <a:gd name="connsiteY99" fmla="*/ 889000 h 1041400"/>
                <a:gd name="connsiteX100" fmla="*/ 0 w 2082800"/>
                <a:gd name="connsiteY100" fmla="*/ 873125 h 1041400"/>
                <a:gd name="connsiteX0" fmla="*/ 0 w 2070100"/>
                <a:gd name="connsiteY0" fmla="*/ 869950 h 1041400"/>
                <a:gd name="connsiteX1" fmla="*/ 28575 w 2070100"/>
                <a:gd name="connsiteY1" fmla="*/ 806450 h 1041400"/>
                <a:gd name="connsiteX2" fmla="*/ 41275 w 2070100"/>
                <a:gd name="connsiteY2" fmla="*/ 752475 h 1041400"/>
                <a:gd name="connsiteX3" fmla="*/ 53975 w 2070100"/>
                <a:gd name="connsiteY3" fmla="*/ 711200 h 1041400"/>
                <a:gd name="connsiteX4" fmla="*/ 57150 w 2070100"/>
                <a:gd name="connsiteY4" fmla="*/ 679450 h 1041400"/>
                <a:gd name="connsiteX5" fmla="*/ 95250 w 2070100"/>
                <a:gd name="connsiteY5" fmla="*/ 647700 h 1041400"/>
                <a:gd name="connsiteX6" fmla="*/ 104775 w 2070100"/>
                <a:gd name="connsiteY6" fmla="*/ 609600 h 1041400"/>
                <a:gd name="connsiteX7" fmla="*/ 139700 w 2070100"/>
                <a:gd name="connsiteY7" fmla="*/ 581025 h 1041400"/>
                <a:gd name="connsiteX8" fmla="*/ 184150 w 2070100"/>
                <a:gd name="connsiteY8" fmla="*/ 536575 h 1041400"/>
                <a:gd name="connsiteX9" fmla="*/ 215900 w 2070100"/>
                <a:gd name="connsiteY9" fmla="*/ 498475 h 1041400"/>
                <a:gd name="connsiteX10" fmla="*/ 238125 w 2070100"/>
                <a:gd name="connsiteY10" fmla="*/ 454025 h 1041400"/>
                <a:gd name="connsiteX11" fmla="*/ 260350 w 2070100"/>
                <a:gd name="connsiteY11" fmla="*/ 431800 h 1041400"/>
                <a:gd name="connsiteX12" fmla="*/ 317500 w 2070100"/>
                <a:gd name="connsiteY12" fmla="*/ 396875 h 1041400"/>
                <a:gd name="connsiteX13" fmla="*/ 346075 w 2070100"/>
                <a:gd name="connsiteY13" fmla="*/ 390525 h 1041400"/>
                <a:gd name="connsiteX14" fmla="*/ 365125 w 2070100"/>
                <a:gd name="connsiteY14" fmla="*/ 349250 h 1041400"/>
                <a:gd name="connsiteX15" fmla="*/ 403225 w 2070100"/>
                <a:gd name="connsiteY15" fmla="*/ 327025 h 1041400"/>
                <a:gd name="connsiteX16" fmla="*/ 441325 w 2070100"/>
                <a:gd name="connsiteY16" fmla="*/ 298450 h 1041400"/>
                <a:gd name="connsiteX17" fmla="*/ 485775 w 2070100"/>
                <a:gd name="connsiteY17" fmla="*/ 276225 h 1041400"/>
                <a:gd name="connsiteX18" fmla="*/ 514350 w 2070100"/>
                <a:gd name="connsiteY18" fmla="*/ 254000 h 1041400"/>
                <a:gd name="connsiteX19" fmla="*/ 514350 w 2070100"/>
                <a:gd name="connsiteY19" fmla="*/ 254000 h 1041400"/>
                <a:gd name="connsiteX20" fmla="*/ 546100 w 2070100"/>
                <a:gd name="connsiteY20" fmla="*/ 209550 h 1041400"/>
                <a:gd name="connsiteX21" fmla="*/ 600075 w 2070100"/>
                <a:gd name="connsiteY21" fmla="*/ 184150 h 1041400"/>
                <a:gd name="connsiteX22" fmla="*/ 641350 w 2070100"/>
                <a:gd name="connsiteY22" fmla="*/ 149225 h 1041400"/>
                <a:gd name="connsiteX23" fmla="*/ 695325 w 2070100"/>
                <a:gd name="connsiteY23" fmla="*/ 146050 h 1041400"/>
                <a:gd name="connsiteX24" fmla="*/ 758825 w 2070100"/>
                <a:gd name="connsiteY24" fmla="*/ 136525 h 1041400"/>
                <a:gd name="connsiteX25" fmla="*/ 796925 w 2070100"/>
                <a:gd name="connsiteY25" fmla="*/ 136525 h 1041400"/>
                <a:gd name="connsiteX26" fmla="*/ 825500 w 2070100"/>
                <a:gd name="connsiteY26" fmla="*/ 127000 h 1041400"/>
                <a:gd name="connsiteX27" fmla="*/ 857250 w 2070100"/>
                <a:gd name="connsiteY27" fmla="*/ 114300 h 1041400"/>
                <a:gd name="connsiteX28" fmla="*/ 901700 w 2070100"/>
                <a:gd name="connsiteY28" fmla="*/ 95250 h 1041400"/>
                <a:gd name="connsiteX29" fmla="*/ 901700 w 2070100"/>
                <a:gd name="connsiteY29" fmla="*/ 95250 h 1041400"/>
                <a:gd name="connsiteX30" fmla="*/ 911225 w 2070100"/>
                <a:gd name="connsiteY30" fmla="*/ 63500 h 1041400"/>
                <a:gd name="connsiteX31" fmla="*/ 911225 w 2070100"/>
                <a:gd name="connsiteY31" fmla="*/ 63500 h 1041400"/>
                <a:gd name="connsiteX32" fmla="*/ 946150 w 2070100"/>
                <a:gd name="connsiteY32" fmla="*/ 44450 h 1041400"/>
                <a:gd name="connsiteX33" fmla="*/ 977900 w 2070100"/>
                <a:gd name="connsiteY33" fmla="*/ 41275 h 1041400"/>
                <a:gd name="connsiteX34" fmla="*/ 1003300 w 2070100"/>
                <a:gd name="connsiteY34" fmla="*/ 50800 h 1041400"/>
                <a:gd name="connsiteX35" fmla="*/ 1003300 w 2070100"/>
                <a:gd name="connsiteY35" fmla="*/ 50800 h 1041400"/>
                <a:gd name="connsiteX36" fmla="*/ 1028700 w 2070100"/>
                <a:gd name="connsiteY36" fmla="*/ 15875 h 1041400"/>
                <a:gd name="connsiteX37" fmla="*/ 1066800 w 2070100"/>
                <a:gd name="connsiteY37" fmla="*/ 12700 h 1041400"/>
                <a:gd name="connsiteX38" fmla="*/ 1066800 w 2070100"/>
                <a:gd name="connsiteY38" fmla="*/ 12700 h 1041400"/>
                <a:gd name="connsiteX39" fmla="*/ 1098550 w 2070100"/>
                <a:gd name="connsiteY39" fmla="*/ 0 h 1041400"/>
                <a:gd name="connsiteX40" fmla="*/ 1098550 w 2070100"/>
                <a:gd name="connsiteY40" fmla="*/ 0 h 1041400"/>
                <a:gd name="connsiteX41" fmla="*/ 1117600 w 2070100"/>
                <a:gd name="connsiteY41" fmla="*/ 3175 h 1041400"/>
                <a:gd name="connsiteX42" fmla="*/ 1133475 w 2070100"/>
                <a:gd name="connsiteY42" fmla="*/ 15875 h 1041400"/>
                <a:gd name="connsiteX43" fmla="*/ 1133475 w 2070100"/>
                <a:gd name="connsiteY43" fmla="*/ 15875 h 1041400"/>
                <a:gd name="connsiteX44" fmla="*/ 1162050 w 2070100"/>
                <a:gd name="connsiteY44" fmla="*/ 60325 h 1041400"/>
                <a:gd name="connsiteX45" fmla="*/ 1206500 w 2070100"/>
                <a:gd name="connsiteY45" fmla="*/ 120650 h 1041400"/>
                <a:gd name="connsiteX46" fmla="*/ 1244600 w 2070100"/>
                <a:gd name="connsiteY46" fmla="*/ 165100 h 1041400"/>
                <a:gd name="connsiteX47" fmla="*/ 1276350 w 2070100"/>
                <a:gd name="connsiteY47" fmla="*/ 180975 h 1041400"/>
                <a:gd name="connsiteX48" fmla="*/ 1298575 w 2070100"/>
                <a:gd name="connsiteY48" fmla="*/ 203200 h 1041400"/>
                <a:gd name="connsiteX49" fmla="*/ 1336675 w 2070100"/>
                <a:gd name="connsiteY49" fmla="*/ 260350 h 1041400"/>
                <a:gd name="connsiteX50" fmla="*/ 1397000 w 2070100"/>
                <a:gd name="connsiteY50" fmla="*/ 327025 h 1041400"/>
                <a:gd name="connsiteX51" fmla="*/ 1422400 w 2070100"/>
                <a:gd name="connsiteY51" fmla="*/ 377825 h 1041400"/>
                <a:gd name="connsiteX52" fmla="*/ 1447800 w 2070100"/>
                <a:gd name="connsiteY52" fmla="*/ 412750 h 1041400"/>
                <a:gd name="connsiteX53" fmla="*/ 1470025 w 2070100"/>
                <a:gd name="connsiteY53" fmla="*/ 438150 h 1041400"/>
                <a:gd name="connsiteX54" fmla="*/ 1520825 w 2070100"/>
                <a:gd name="connsiteY54" fmla="*/ 488950 h 1041400"/>
                <a:gd name="connsiteX55" fmla="*/ 1555750 w 2070100"/>
                <a:gd name="connsiteY55" fmla="*/ 523875 h 1041400"/>
                <a:gd name="connsiteX56" fmla="*/ 1555750 w 2070100"/>
                <a:gd name="connsiteY56" fmla="*/ 523875 h 1041400"/>
                <a:gd name="connsiteX57" fmla="*/ 1603375 w 2070100"/>
                <a:gd name="connsiteY57" fmla="*/ 555625 h 1041400"/>
                <a:gd name="connsiteX58" fmla="*/ 1657350 w 2070100"/>
                <a:gd name="connsiteY58" fmla="*/ 628650 h 1041400"/>
                <a:gd name="connsiteX59" fmla="*/ 1695450 w 2070100"/>
                <a:gd name="connsiteY59" fmla="*/ 654050 h 1041400"/>
                <a:gd name="connsiteX60" fmla="*/ 1758950 w 2070100"/>
                <a:gd name="connsiteY60" fmla="*/ 714375 h 1041400"/>
                <a:gd name="connsiteX61" fmla="*/ 1797050 w 2070100"/>
                <a:gd name="connsiteY61" fmla="*/ 752475 h 1041400"/>
                <a:gd name="connsiteX62" fmla="*/ 1809750 w 2070100"/>
                <a:gd name="connsiteY62" fmla="*/ 777875 h 1041400"/>
                <a:gd name="connsiteX63" fmla="*/ 1809750 w 2070100"/>
                <a:gd name="connsiteY63" fmla="*/ 777875 h 1041400"/>
                <a:gd name="connsiteX64" fmla="*/ 1854200 w 2070100"/>
                <a:gd name="connsiteY64" fmla="*/ 825500 h 1041400"/>
                <a:gd name="connsiteX65" fmla="*/ 1917700 w 2070100"/>
                <a:gd name="connsiteY65" fmla="*/ 876300 h 1041400"/>
                <a:gd name="connsiteX66" fmla="*/ 1971675 w 2070100"/>
                <a:gd name="connsiteY66" fmla="*/ 939800 h 1041400"/>
                <a:gd name="connsiteX67" fmla="*/ 2000250 w 2070100"/>
                <a:gd name="connsiteY67" fmla="*/ 968375 h 1041400"/>
                <a:gd name="connsiteX68" fmla="*/ 2038350 w 2070100"/>
                <a:gd name="connsiteY68" fmla="*/ 1006475 h 1041400"/>
                <a:gd name="connsiteX69" fmla="*/ 2070100 w 2070100"/>
                <a:gd name="connsiteY69" fmla="*/ 1025525 h 1041400"/>
                <a:gd name="connsiteX70" fmla="*/ 2070100 w 2070100"/>
                <a:gd name="connsiteY70" fmla="*/ 1025525 h 1041400"/>
                <a:gd name="connsiteX71" fmla="*/ 2019300 w 2070100"/>
                <a:gd name="connsiteY71" fmla="*/ 1041400 h 1041400"/>
                <a:gd name="connsiteX72" fmla="*/ 1965325 w 2070100"/>
                <a:gd name="connsiteY72" fmla="*/ 1031875 h 1041400"/>
                <a:gd name="connsiteX73" fmla="*/ 1882775 w 2070100"/>
                <a:gd name="connsiteY73" fmla="*/ 1025525 h 1041400"/>
                <a:gd name="connsiteX74" fmla="*/ 1825625 w 2070100"/>
                <a:gd name="connsiteY74" fmla="*/ 1022350 h 1041400"/>
                <a:gd name="connsiteX75" fmla="*/ 1743075 w 2070100"/>
                <a:gd name="connsiteY75" fmla="*/ 1019175 h 1041400"/>
                <a:gd name="connsiteX76" fmla="*/ 1673225 w 2070100"/>
                <a:gd name="connsiteY76" fmla="*/ 1019175 h 1041400"/>
                <a:gd name="connsiteX77" fmla="*/ 1600200 w 2070100"/>
                <a:gd name="connsiteY77" fmla="*/ 1016000 h 1041400"/>
                <a:gd name="connsiteX78" fmla="*/ 1508125 w 2070100"/>
                <a:gd name="connsiteY78" fmla="*/ 1012825 h 1041400"/>
                <a:gd name="connsiteX79" fmla="*/ 1422400 w 2070100"/>
                <a:gd name="connsiteY79" fmla="*/ 1003300 h 1041400"/>
                <a:gd name="connsiteX80" fmla="*/ 1323975 w 2070100"/>
                <a:gd name="connsiteY80" fmla="*/ 1000125 h 1041400"/>
                <a:gd name="connsiteX81" fmla="*/ 1209675 w 2070100"/>
                <a:gd name="connsiteY81" fmla="*/ 987425 h 1041400"/>
                <a:gd name="connsiteX82" fmla="*/ 1162050 w 2070100"/>
                <a:gd name="connsiteY82" fmla="*/ 990600 h 1041400"/>
                <a:gd name="connsiteX83" fmla="*/ 1117600 w 2070100"/>
                <a:gd name="connsiteY83" fmla="*/ 981075 h 1041400"/>
                <a:gd name="connsiteX84" fmla="*/ 1057275 w 2070100"/>
                <a:gd name="connsiteY84" fmla="*/ 984250 h 1041400"/>
                <a:gd name="connsiteX85" fmla="*/ 968375 w 2070100"/>
                <a:gd name="connsiteY85" fmla="*/ 987425 h 1041400"/>
                <a:gd name="connsiteX86" fmla="*/ 911225 w 2070100"/>
                <a:gd name="connsiteY86" fmla="*/ 977900 h 1041400"/>
                <a:gd name="connsiteX87" fmla="*/ 857250 w 2070100"/>
                <a:gd name="connsiteY87" fmla="*/ 968375 h 1041400"/>
                <a:gd name="connsiteX88" fmla="*/ 790575 w 2070100"/>
                <a:gd name="connsiteY88" fmla="*/ 968375 h 1041400"/>
                <a:gd name="connsiteX89" fmla="*/ 727075 w 2070100"/>
                <a:gd name="connsiteY89" fmla="*/ 974725 h 1041400"/>
                <a:gd name="connsiteX90" fmla="*/ 647700 w 2070100"/>
                <a:gd name="connsiteY90" fmla="*/ 952500 h 1041400"/>
                <a:gd name="connsiteX91" fmla="*/ 574675 w 2070100"/>
                <a:gd name="connsiteY91" fmla="*/ 952500 h 1041400"/>
                <a:gd name="connsiteX92" fmla="*/ 517525 w 2070100"/>
                <a:gd name="connsiteY92" fmla="*/ 942975 h 1041400"/>
                <a:gd name="connsiteX93" fmla="*/ 431800 w 2070100"/>
                <a:gd name="connsiteY93" fmla="*/ 936625 h 1041400"/>
                <a:gd name="connsiteX94" fmla="*/ 368300 w 2070100"/>
                <a:gd name="connsiteY94" fmla="*/ 911225 h 1041400"/>
                <a:gd name="connsiteX95" fmla="*/ 314325 w 2070100"/>
                <a:gd name="connsiteY95" fmla="*/ 917575 h 1041400"/>
                <a:gd name="connsiteX96" fmla="*/ 238125 w 2070100"/>
                <a:gd name="connsiteY96" fmla="*/ 908050 h 1041400"/>
                <a:gd name="connsiteX97" fmla="*/ 184150 w 2070100"/>
                <a:gd name="connsiteY97" fmla="*/ 895350 h 1041400"/>
                <a:gd name="connsiteX98" fmla="*/ 136525 w 2070100"/>
                <a:gd name="connsiteY98" fmla="*/ 892175 h 1041400"/>
                <a:gd name="connsiteX99" fmla="*/ 69850 w 2070100"/>
                <a:gd name="connsiteY99" fmla="*/ 889000 h 1041400"/>
                <a:gd name="connsiteX100" fmla="*/ 0 w 2070100"/>
                <a:gd name="connsiteY100" fmla="*/ 869950 h 1041400"/>
                <a:gd name="connsiteX0" fmla="*/ 0 w 2070110"/>
                <a:gd name="connsiteY0" fmla="*/ 869950 h 1041400"/>
                <a:gd name="connsiteX1" fmla="*/ 28575 w 2070110"/>
                <a:gd name="connsiteY1" fmla="*/ 806450 h 1041400"/>
                <a:gd name="connsiteX2" fmla="*/ 41275 w 2070110"/>
                <a:gd name="connsiteY2" fmla="*/ 752475 h 1041400"/>
                <a:gd name="connsiteX3" fmla="*/ 53975 w 2070110"/>
                <a:gd name="connsiteY3" fmla="*/ 711200 h 1041400"/>
                <a:gd name="connsiteX4" fmla="*/ 57150 w 2070110"/>
                <a:gd name="connsiteY4" fmla="*/ 679450 h 1041400"/>
                <a:gd name="connsiteX5" fmla="*/ 95250 w 2070110"/>
                <a:gd name="connsiteY5" fmla="*/ 647700 h 1041400"/>
                <a:gd name="connsiteX6" fmla="*/ 104775 w 2070110"/>
                <a:gd name="connsiteY6" fmla="*/ 609600 h 1041400"/>
                <a:gd name="connsiteX7" fmla="*/ 139700 w 2070110"/>
                <a:gd name="connsiteY7" fmla="*/ 581025 h 1041400"/>
                <a:gd name="connsiteX8" fmla="*/ 184150 w 2070110"/>
                <a:gd name="connsiteY8" fmla="*/ 536575 h 1041400"/>
                <a:gd name="connsiteX9" fmla="*/ 215900 w 2070110"/>
                <a:gd name="connsiteY9" fmla="*/ 498475 h 1041400"/>
                <a:gd name="connsiteX10" fmla="*/ 238125 w 2070110"/>
                <a:gd name="connsiteY10" fmla="*/ 454025 h 1041400"/>
                <a:gd name="connsiteX11" fmla="*/ 260350 w 2070110"/>
                <a:gd name="connsiteY11" fmla="*/ 431800 h 1041400"/>
                <a:gd name="connsiteX12" fmla="*/ 317500 w 2070110"/>
                <a:gd name="connsiteY12" fmla="*/ 396875 h 1041400"/>
                <a:gd name="connsiteX13" fmla="*/ 346075 w 2070110"/>
                <a:gd name="connsiteY13" fmla="*/ 390525 h 1041400"/>
                <a:gd name="connsiteX14" fmla="*/ 365125 w 2070110"/>
                <a:gd name="connsiteY14" fmla="*/ 349250 h 1041400"/>
                <a:gd name="connsiteX15" fmla="*/ 403225 w 2070110"/>
                <a:gd name="connsiteY15" fmla="*/ 327025 h 1041400"/>
                <a:gd name="connsiteX16" fmla="*/ 441325 w 2070110"/>
                <a:gd name="connsiteY16" fmla="*/ 298450 h 1041400"/>
                <a:gd name="connsiteX17" fmla="*/ 485775 w 2070110"/>
                <a:gd name="connsiteY17" fmla="*/ 276225 h 1041400"/>
                <a:gd name="connsiteX18" fmla="*/ 514350 w 2070110"/>
                <a:gd name="connsiteY18" fmla="*/ 254000 h 1041400"/>
                <a:gd name="connsiteX19" fmla="*/ 514350 w 2070110"/>
                <a:gd name="connsiteY19" fmla="*/ 254000 h 1041400"/>
                <a:gd name="connsiteX20" fmla="*/ 546100 w 2070110"/>
                <a:gd name="connsiteY20" fmla="*/ 209550 h 1041400"/>
                <a:gd name="connsiteX21" fmla="*/ 600075 w 2070110"/>
                <a:gd name="connsiteY21" fmla="*/ 184150 h 1041400"/>
                <a:gd name="connsiteX22" fmla="*/ 641350 w 2070110"/>
                <a:gd name="connsiteY22" fmla="*/ 149225 h 1041400"/>
                <a:gd name="connsiteX23" fmla="*/ 695325 w 2070110"/>
                <a:gd name="connsiteY23" fmla="*/ 146050 h 1041400"/>
                <a:gd name="connsiteX24" fmla="*/ 758825 w 2070110"/>
                <a:gd name="connsiteY24" fmla="*/ 136525 h 1041400"/>
                <a:gd name="connsiteX25" fmla="*/ 796925 w 2070110"/>
                <a:gd name="connsiteY25" fmla="*/ 136525 h 1041400"/>
                <a:gd name="connsiteX26" fmla="*/ 825500 w 2070110"/>
                <a:gd name="connsiteY26" fmla="*/ 127000 h 1041400"/>
                <a:gd name="connsiteX27" fmla="*/ 857250 w 2070110"/>
                <a:gd name="connsiteY27" fmla="*/ 114300 h 1041400"/>
                <a:gd name="connsiteX28" fmla="*/ 901700 w 2070110"/>
                <a:gd name="connsiteY28" fmla="*/ 95250 h 1041400"/>
                <a:gd name="connsiteX29" fmla="*/ 901700 w 2070110"/>
                <a:gd name="connsiteY29" fmla="*/ 95250 h 1041400"/>
                <a:gd name="connsiteX30" fmla="*/ 911225 w 2070110"/>
                <a:gd name="connsiteY30" fmla="*/ 63500 h 1041400"/>
                <a:gd name="connsiteX31" fmla="*/ 911225 w 2070110"/>
                <a:gd name="connsiteY31" fmla="*/ 63500 h 1041400"/>
                <a:gd name="connsiteX32" fmla="*/ 946150 w 2070110"/>
                <a:gd name="connsiteY32" fmla="*/ 44450 h 1041400"/>
                <a:gd name="connsiteX33" fmla="*/ 977900 w 2070110"/>
                <a:gd name="connsiteY33" fmla="*/ 41275 h 1041400"/>
                <a:gd name="connsiteX34" fmla="*/ 1003300 w 2070110"/>
                <a:gd name="connsiteY34" fmla="*/ 50800 h 1041400"/>
                <a:gd name="connsiteX35" fmla="*/ 1003300 w 2070110"/>
                <a:gd name="connsiteY35" fmla="*/ 50800 h 1041400"/>
                <a:gd name="connsiteX36" fmla="*/ 1028700 w 2070110"/>
                <a:gd name="connsiteY36" fmla="*/ 15875 h 1041400"/>
                <a:gd name="connsiteX37" fmla="*/ 1066800 w 2070110"/>
                <a:gd name="connsiteY37" fmla="*/ 12700 h 1041400"/>
                <a:gd name="connsiteX38" fmla="*/ 1066800 w 2070110"/>
                <a:gd name="connsiteY38" fmla="*/ 12700 h 1041400"/>
                <a:gd name="connsiteX39" fmla="*/ 1098550 w 2070110"/>
                <a:gd name="connsiteY39" fmla="*/ 0 h 1041400"/>
                <a:gd name="connsiteX40" fmla="*/ 1098550 w 2070110"/>
                <a:gd name="connsiteY40" fmla="*/ 0 h 1041400"/>
                <a:gd name="connsiteX41" fmla="*/ 1117600 w 2070110"/>
                <a:gd name="connsiteY41" fmla="*/ 3175 h 1041400"/>
                <a:gd name="connsiteX42" fmla="*/ 1133475 w 2070110"/>
                <a:gd name="connsiteY42" fmla="*/ 15875 h 1041400"/>
                <a:gd name="connsiteX43" fmla="*/ 1133475 w 2070110"/>
                <a:gd name="connsiteY43" fmla="*/ 15875 h 1041400"/>
                <a:gd name="connsiteX44" fmla="*/ 1162050 w 2070110"/>
                <a:gd name="connsiteY44" fmla="*/ 60325 h 1041400"/>
                <a:gd name="connsiteX45" fmla="*/ 1206500 w 2070110"/>
                <a:gd name="connsiteY45" fmla="*/ 120650 h 1041400"/>
                <a:gd name="connsiteX46" fmla="*/ 1244600 w 2070110"/>
                <a:gd name="connsiteY46" fmla="*/ 165100 h 1041400"/>
                <a:gd name="connsiteX47" fmla="*/ 1276350 w 2070110"/>
                <a:gd name="connsiteY47" fmla="*/ 180975 h 1041400"/>
                <a:gd name="connsiteX48" fmla="*/ 1298575 w 2070110"/>
                <a:gd name="connsiteY48" fmla="*/ 203200 h 1041400"/>
                <a:gd name="connsiteX49" fmla="*/ 1336675 w 2070110"/>
                <a:gd name="connsiteY49" fmla="*/ 260350 h 1041400"/>
                <a:gd name="connsiteX50" fmla="*/ 1397000 w 2070110"/>
                <a:gd name="connsiteY50" fmla="*/ 327025 h 1041400"/>
                <a:gd name="connsiteX51" fmla="*/ 1422400 w 2070110"/>
                <a:gd name="connsiteY51" fmla="*/ 377825 h 1041400"/>
                <a:gd name="connsiteX52" fmla="*/ 1447800 w 2070110"/>
                <a:gd name="connsiteY52" fmla="*/ 412750 h 1041400"/>
                <a:gd name="connsiteX53" fmla="*/ 1470025 w 2070110"/>
                <a:gd name="connsiteY53" fmla="*/ 438150 h 1041400"/>
                <a:gd name="connsiteX54" fmla="*/ 1520825 w 2070110"/>
                <a:gd name="connsiteY54" fmla="*/ 488950 h 1041400"/>
                <a:gd name="connsiteX55" fmla="*/ 1555750 w 2070110"/>
                <a:gd name="connsiteY55" fmla="*/ 523875 h 1041400"/>
                <a:gd name="connsiteX56" fmla="*/ 1555750 w 2070110"/>
                <a:gd name="connsiteY56" fmla="*/ 523875 h 1041400"/>
                <a:gd name="connsiteX57" fmla="*/ 1603375 w 2070110"/>
                <a:gd name="connsiteY57" fmla="*/ 555625 h 1041400"/>
                <a:gd name="connsiteX58" fmla="*/ 1657350 w 2070110"/>
                <a:gd name="connsiteY58" fmla="*/ 628650 h 1041400"/>
                <a:gd name="connsiteX59" fmla="*/ 1695450 w 2070110"/>
                <a:gd name="connsiteY59" fmla="*/ 654050 h 1041400"/>
                <a:gd name="connsiteX60" fmla="*/ 1758950 w 2070110"/>
                <a:gd name="connsiteY60" fmla="*/ 714375 h 1041400"/>
                <a:gd name="connsiteX61" fmla="*/ 1797050 w 2070110"/>
                <a:gd name="connsiteY61" fmla="*/ 752475 h 1041400"/>
                <a:gd name="connsiteX62" fmla="*/ 1809750 w 2070110"/>
                <a:gd name="connsiteY62" fmla="*/ 777875 h 1041400"/>
                <a:gd name="connsiteX63" fmla="*/ 1809750 w 2070110"/>
                <a:gd name="connsiteY63" fmla="*/ 777875 h 1041400"/>
                <a:gd name="connsiteX64" fmla="*/ 1854200 w 2070110"/>
                <a:gd name="connsiteY64" fmla="*/ 825500 h 1041400"/>
                <a:gd name="connsiteX65" fmla="*/ 1917700 w 2070110"/>
                <a:gd name="connsiteY65" fmla="*/ 876300 h 1041400"/>
                <a:gd name="connsiteX66" fmla="*/ 1971675 w 2070110"/>
                <a:gd name="connsiteY66" fmla="*/ 939800 h 1041400"/>
                <a:gd name="connsiteX67" fmla="*/ 2000250 w 2070110"/>
                <a:gd name="connsiteY67" fmla="*/ 968375 h 1041400"/>
                <a:gd name="connsiteX68" fmla="*/ 2038350 w 2070110"/>
                <a:gd name="connsiteY68" fmla="*/ 1006475 h 1041400"/>
                <a:gd name="connsiteX69" fmla="*/ 2070100 w 2070110"/>
                <a:gd name="connsiteY69" fmla="*/ 1025525 h 1041400"/>
                <a:gd name="connsiteX70" fmla="*/ 2041525 w 2070110"/>
                <a:gd name="connsiteY70" fmla="*/ 1028700 h 1041400"/>
                <a:gd name="connsiteX71" fmla="*/ 2019300 w 2070110"/>
                <a:gd name="connsiteY71" fmla="*/ 1041400 h 1041400"/>
                <a:gd name="connsiteX72" fmla="*/ 1965325 w 2070110"/>
                <a:gd name="connsiteY72" fmla="*/ 1031875 h 1041400"/>
                <a:gd name="connsiteX73" fmla="*/ 1882775 w 2070110"/>
                <a:gd name="connsiteY73" fmla="*/ 1025525 h 1041400"/>
                <a:gd name="connsiteX74" fmla="*/ 1825625 w 2070110"/>
                <a:gd name="connsiteY74" fmla="*/ 1022350 h 1041400"/>
                <a:gd name="connsiteX75" fmla="*/ 1743075 w 2070110"/>
                <a:gd name="connsiteY75" fmla="*/ 1019175 h 1041400"/>
                <a:gd name="connsiteX76" fmla="*/ 1673225 w 2070110"/>
                <a:gd name="connsiteY76" fmla="*/ 1019175 h 1041400"/>
                <a:gd name="connsiteX77" fmla="*/ 1600200 w 2070110"/>
                <a:gd name="connsiteY77" fmla="*/ 1016000 h 1041400"/>
                <a:gd name="connsiteX78" fmla="*/ 1508125 w 2070110"/>
                <a:gd name="connsiteY78" fmla="*/ 1012825 h 1041400"/>
                <a:gd name="connsiteX79" fmla="*/ 1422400 w 2070110"/>
                <a:gd name="connsiteY79" fmla="*/ 1003300 h 1041400"/>
                <a:gd name="connsiteX80" fmla="*/ 1323975 w 2070110"/>
                <a:gd name="connsiteY80" fmla="*/ 1000125 h 1041400"/>
                <a:gd name="connsiteX81" fmla="*/ 1209675 w 2070110"/>
                <a:gd name="connsiteY81" fmla="*/ 987425 h 1041400"/>
                <a:gd name="connsiteX82" fmla="*/ 1162050 w 2070110"/>
                <a:gd name="connsiteY82" fmla="*/ 990600 h 1041400"/>
                <a:gd name="connsiteX83" fmla="*/ 1117600 w 2070110"/>
                <a:gd name="connsiteY83" fmla="*/ 981075 h 1041400"/>
                <a:gd name="connsiteX84" fmla="*/ 1057275 w 2070110"/>
                <a:gd name="connsiteY84" fmla="*/ 984250 h 1041400"/>
                <a:gd name="connsiteX85" fmla="*/ 968375 w 2070110"/>
                <a:gd name="connsiteY85" fmla="*/ 987425 h 1041400"/>
                <a:gd name="connsiteX86" fmla="*/ 911225 w 2070110"/>
                <a:gd name="connsiteY86" fmla="*/ 977900 h 1041400"/>
                <a:gd name="connsiteX87" fmla="*/ 857250 w 2070110"/>
                <a:gd name="connsiteY87" fmla="*/ 968375 h 1041400"/>
                <a:gd name="connsiteX88" fmla="*/ 790575 w 2070110"/>
                <a:gd name="connsiteY88" fmla="*/ 968375 h 1041400"/>
                <a:gd name="connsiteX89" fmla="*/ 727075 w 2070110"/>
                <a:gd name="connsiteY89" fmla="*/ 974725 h 1041400"/>
                <a:gd name="connsiteX90" fmla="*/ 647700 w 2070110"/>
                <a:gd name="connsiteY90" fmla="*/ 952500 h 1041400"/>
                <a:gd name="connsiteX91" fmla="*/ 574675 w 2070110"/>
                <a:gd name="connsiteY91" fmla="*/ 952500 h 1041400"/>
                <a:gd name="connsiteX92" fmla="*/ 517525 w 2070110"/>
                <a:gd name="connsiteY92" fmla="*/ 942975 h 1041400"/>
                <a:gd name="connsiteX93" fmla="*/ 431800 w 2070110"/>
                <a:gd name="connsiteY93" fmla="*/ 936625 h 1041400"/>
                <a:gd name="connsiteX94" fmla="*/ 368300 w 2070110"/>
                <a:gd name="connsiteY94" fmla="*/ 911225 h 1041400"/>
                <a:gd name="connsiteX95" fmla="*/ 314325 w 2070110"/>
                <a:gd name="connsiteY95" fmla="*/ 917575 h 1041400"/>
                <a:gd name="connsiteX96" fmla="*/ 238125 w 2070110"/>
                <a:gd name="connsiteY96" fmla="*/ 908050 h 1041400"/>
                <a:gd name="connsiteX97" fmla="*/ 184150 w 2070110"/>
                <a:gd name="connsiteY97" fmla="*/ 895350 h 1041400"/>
                <a:gd name="connsiteX98" fmla="*/ 136525 w 2070110"/>
                <a:gd name="connsiteY98" fmla="*/ 892175 h 1041400"/>
                <a:gd name="connsiteX99" fmla="*/ 69850 w 2070110"/>
                <a:gd name="connsiteY99" fmla="*/ 889000 h 1041400"/>
                <a:gd name="connsiteX100" fmla="*/ 0 w 2070110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2400 w 2043887"/>
                <a:gd name="connsiteY79" fmla="*/ 1003300 h 1041400"/>
                <a:gd name="connsiteX80" fmla="*/ 1323975 w 2043887"/>
                <a:gd name="connsiteY80" fmla="*/ 1000125 h 1041400"/>
                <a:gd name="connsiteX81" fmla="*/ 1209675 w 2043887"/>
                <a:gd name="connsiteY81" fmla="*/ 987425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77900 h 1041400"/>
                <a:gd name="connsiteX87" fmla="*/ 857250 w 2043887"/>
                <a:gd name="connsiteY87" fmla="*/ 968375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52500 h 1041400"/>
                <a:gd name="connsiteX91" fmla="*/ 574675 w 2043887"/>
                <a:gd name="connsiteY91" fmla="*/ 952500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2400 w 2043887"/>
                <a:gd name="connsiteY79" fmla="*/ 1003300 h 1041400"/>
                <a:gd name="connsiteX80" fmla="*/ 1323975 w 2043887"/>
                <a:gd name="connsiteY80" fmla="*/ 10001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77900 h 1041400"/>
                <a:gd name="connsiteX87" fmla="*/ 857250 w 2043887"/>
                <a:gd name="connsiteY87" fmla="*/ 968375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52500 h 1041400"/>
                <a:gd name="connsiteX91" fmla="*/ 574675 w 2043887"/>
                <a:gd name="connsiteY91" fmla="*/ 952500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2400 w 2043887"/>
                <a:gd name="connsiteY79" fmla="*/ 1003300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77900 h 1041400"/>
                <a:gd name="connsiteX87" fmla="*/ 857250 w 2043887"/>
                <a:gd name="connsiteY87" fmla="*/ 968375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52500 h 1041400"/>
                <a:gd name="connsiteX91" fmla="*/ 574675 w 2043887"/>
                <a:gd name="connsiteY91" fmla="*/ 952500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77900 h 1041400"/>
                <a:gd name="connsiteX87" fmla="*/ 857250 w 2043887"/>
                <a:gd name="connsiteY87" fmla="*/ 968375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52500 h 1041400"/>
                <a:gd name="connsiteX91" fmla="*/ 574675 w 2043887"/>
                <a:gd name="connsiteY91" fmla="*/ 952500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77900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52500 h 1041400"/>
                <a:gd name="connsiteX91" fmla="*/ 574675 w 2043887"/>
                <a:gd name="connsiteY91" fmla="*/ 952500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87425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52500 h 1041400"/>
                <a:gd name="connsiteX91" fmla="*/ 574675 w 2043887"/>
                <a:gd name="connsiteY91" fmla="*/ 952500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87425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65200 h 1041400"/>
                <a:gd name="connsiteX91" fmla="*/ 574675 w 2043887"/>
                <a:gd name="connsiteY91" fmla="*/ 952500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87425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65200 h 1041400"/>
                <a:gd name="connsiteX91" fmla="*/ 574675 w 2043887"/>
                <a:gd name="connsiteY91" fmla="*/ 962025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11225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22350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87425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65200 h 1041400"/>
                <a:gd name="connsiteX91" fmla="*/ 574675 w 2043887"/>
                <a:gd name="connsiteY91" fmla="*/ 962025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27100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2775 w 2043887"/>
                <a:gd name="connsiteY73" fmla="*/ 1025525 h 1041400"/>
                <a:gd name="connsiteX74" fmla="*/ 1825625 w 2043887"/>
                <a:gd name="connsiteY74" fmla="*/ 1031875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87425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65200 h 1041400"/>
                <a:gd name="connsiteX91" fmla="*/ 574675 w 2043887"/>
                <a:gd name="connsiteY91" fmla="*/ 962025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27100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31875 h 1041400"/>
                <a:gd name="connsiteX73" fmla="*/ 1885950 w 2043887"/>
                <a:gd name="connsiteY73" fmla="*/ 1041400 h 1041400"/>
                <a:gd name="connsiteX74" fmla="*/ 1825625 w 2043887"/>
                <a:gd name="connsiteY74" fmla="*/ 1031875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87425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65200 h 1041400"/>
                <a:gd name="connsiteX91" fmla="*/ 574675 w 2043887"/>
                <a:gd name="connsiteY91" fmla="*/ 962025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27100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3887"/>
                <a:gd name="connsiteY0" fmla="*/ 869950 h 1041400"/>
                <a:gd name="connsiteX1" fmla="*/ 28575 w 2043887"/>
                <a:gd name="connsiteY1" fmla="*/ 806450 h 1041400"/>
                <a:gd name="connsiteX2" fmla="*/ 41275 w 2043887"/>
                <a:gd name="connsiteY2" fmla="*/ 752475 h 1041400"/>
                <a:gd name="connsiteX3" fmla="*/ 53975 w 2043887"/>
                <a:gd name="connsiteY3" fmla="*/ 711200 h 1041400"/>
                <a:gd name="connsiteX4" fmla="*/ 57150 w 2043887"/>
                <a:gd name="connsiteY4" fmla="*/ 679450 h 1041400"/>
                <a:gd name="connsiteX5" fmla="*/ 95250 w 2043887"/>
                <a:gd name="connsiteY5" fmla="*/ 647700 h 1041400"/>
                <a:gd name="connsiteX6" fmla="*/ 104775 w 2043887"/>
                <a:gd name="connsiteY6" fmla="*/ 609600 h 1041400"/>
                <a:gd name="connsiteX7" fmla="*/ 139700 w 2043887"/>
                <a:gd name="connsiteY7" fmla="*/ 581025 h 1041400"/>
                <a:gd name="connsiteX8" fmla="*/ 184150 w 2043887"/>
                <a:gd name="connsiteY8" fmla="*/ 536575 h 1041400"/>
                <a:gd name="connsiteX9" fmla="*/ 215900 w 2043887"/>
                <a:gd name="connsiteY9" fmla="*/ 498475 h 1041400"/>
                <a:gd name="connsiteX10" fmla="*/ 238125 w 2043887"/>
                <a:gd name="connsiteY10" fmla="*/ 454025 h 1041400"/>
                <a:gd name="connsiteX11" fmla="*/ 260350 w 2043887"/>
                <a:gd name="connsiteY11" fmla="*/ 431800 h 1041400"/>
                <a:gd name="connsiteX12" fmla="*/ 317500 w 2043887"/>
                <a:gd name="connsiteY12" fmla="*/ 396875 h 1041400"/>
                <a:gd name="connsiteX13" fmla="*/ 346075 w 2043887"/>
                <a:gd name="connsiteY13" fmla="*/ 390525 h 1041400"/>
                <a:gd name="connsiteX14" fmla="*/ 365125 w 2043887"/>
                <a:gd name="connsiteY14" fmla="*/ 349250 h 1041400"/>
                <a:gd name="connsiteX15" fmla="*/ 403225 w 2043887"/>
                <a:gd name="connsiteY15" fmla="*/ 327025 h 1041400"/>
                <a:gd name="connsiteX16" fmla="*/ 441325 w 2043887"/>
                <a:gd name="connsiteY16" fmla="*/ 298450 h 1041400"/>
                <a:gd name="connsiteX17" fmla="*/ 485775 w 2043887"/>
                <a:gd name="connsiteY17" fmla="*/ 276225 h 1041400"/>
                <a:gd name="connsiteX18" fmla="*/ 514350 w 2043887"/>
                <a:gd name="connsiteY18" fmla="*/ 254000 h 1041400"/>
                <a:gd name="connsiteX19" fmla="*/ 514350 w 2043887"/>
                <a:gd name="connsiteY19" fmla="*/ 254000 h 1041400"/>
                <a:gd name="connsiteX20" fmla="*/ 546100 w 2043887"/>
                <a:gd name="connsiteY20" fmla="*/ 209550 h 1041400"/>
                <a:gd name="connsiteX21" fmla="*/ 600075 w 2043887"/>
                <a:gd name="connsiteY21" fmla="*/ 184150 h 1041400"/>
                <a:gd name="connsiteX22" fmla="*/ 641350 w 2043887"/>
                <a:gd name="connsiteY22" fmla="*/ 149225 h 1041400"/>
                <a:gd name="connsiteX23" fmla="*/ 695325 w 2043887"/>
                <a:gd name="connsiteY23" fmla="*/ 146050 h 1041400"/>
                <a:gd name="connsiteX24" fmla="*/ 758825 w 2043887"/>
                <a:gd name="connsiteY24" fmla="*/ 136525 h 1041400"/>
                <a:gd name="connsiteX25" fmla="*/ 796925 w 2043887"/>
                <a:gd name="connsiteY25" fmla="*/ 136525 h 1041400"/>
                <a:gd name="connsiteX26" fmla="*/ 825500 w 2043887"/>
                <a:gd name="connsiteY26" fmla="*/ 127000 h 1041400"/>
                <a:gd name="connsiteX27" fmla="*/ 857250 w 2043887"/>
                <a:gd name="connsiteY27" fmla="*/ 114300 h 1041400"/>
                <a:gd name="connsiteX28" fmla="*/ 901700 w 2043887"/>
                <a:gd name="connsiteY28" fmla="*/ 95250 h 1041400"/>
                <a:gd name="connsiteX29" fmla="*/ 901700 w 2043887"/>
                <a:gd name="connsiteY29" fmla="*/ 95250 h 1041400"/>
                <a:gd name="connsiteX30" fmla="*/ 911225 w 2043887"/>
                <a:gd name="connsiteY30" fmla="*/ 63500 h 1041400"/>
                <a:gd name="connsiteX31" fmla="*/ 911225 w 2043887"/>
                <a:gd name="connsiteY31" fmla="*/ 63500 h 1041400"/>
                <a:gd name="connsiteX32" fmla="*/ 946150 w 2043887"/>
                <a:gd name="connsiteY32" fmla="*/ 44450 h 1041400"/>
                <a:gd name="connsiteX33" fmla="*/ 977900 w 2043887"/>
                <a:gd name="connsiteY33" fmla="*/ 41275 h 1041400"/>
                <a:gd name="connsiteX34" fmla="*/ 1003300 w 2043887"/>
                <a:gd name="connsiteY34" fmla="*/ 50800 h 1041400"/>
                <a:gd name="connsiteX35" fmla="*/ 1003300 w 2043887"/>
                <a:gd name="connsiteY35" fmla="*/ 50800 h 1041400"/>
                <a:gd name="connsiteX36" fmla="*/ 1028700 w 2043887"/>
                <a:gd name="connsiteY36" fmla="*/ 15875 h 1041400"/>
                <a:gd name="connsiteX37" fmla="*/ 1066800 w 2043887"/>
                <a:gd name="connsiteY37" fmla="*/ 12700 h 1041400"/>
                <a:gd name="connsiteX38" fmla="*/ 1066800 w 2043887"/>
                <a:gd name="connsiteY38" fmla="*/ 12700 h 1041400"/>
                <a:gd name="connsiteX39" fmla="*/ 1098550 w 2043887"/>
                <a:gd name="connsiteY39" fmla="*/ 0 h 1041400"/>
                <a:gd name="connsiteX40" fmla="*/ 1098550 w 2043887"/>
                <a:gd name="connsiteY40" fmla="*/ 0 h 1041400"/>
                <a:gd name="connsiteX41" fmla="*/ 1117600 w 2043887"/>
                <a:gd name="connsiteY41" fmla="*/ 3175 h 1041400"/>
                <a:gd name="connsiteX42" fmla="*/ 1133475 w 2043887"/>
                <a:gd name="connsiteY42" fmla="*/ 15875 h 1041400"/>
                <a:gd name="connsiteX43" fmla="*/ 1133475 w 2043887"/>
                <a:gd name="connsiteY43" fmla="*/ 15875 h 1041400"/>
                <a:gd name="connsiteX44" fmla="*/ 1162050 w 2043887"/>
                <a:gd name="connsiteY44" fmla="*/ 60325 h 1041400"/>
                <a:gd name="connsiteX45" fmla="*/ 1206500 w 2043887"/>
                <a:gd name="connsiteY45" fmla="*/ 120650 h 1041400"/>
                <a:gd name="connsiteX46" fmla="*/ 1244600 w 2043887"/>
                <a:gd name="connsiteY46" fmla="*/ 165100 h 1041400"/>
                <a:gd name="connsiteX47" fmla="*/ 1276350 w 2043887"/>
                <a:gd name="connsiteY47" fmla="*/ 180975 h 1041400"/>
                <a:gd name="connsiteX48" fmla="*/ 1298575 w 2043887"/>
                <a:gd name="connsiteY48" fmla="*/ 203200 h 1041400"/>
                <a:gd name="connsiteX49" fmla="*/ 1336675 w 2043887"/>
                <a:gd name="connsiteY49" fmla="*/ 260350 h 1041400"/>
                <a:gd name="connsiteX50" fmla="*/ 1397000 w 2043887"/>
                <a:gd name="connsiteY50" fmla="*/ 327025 h 1041400"/>
                <a:gd name="connsiteX51" fmla="*/ 1422400 w 2043887"/>
                <a:gd name="connsiteY51" fmla="*/ 377825 h 1041400"/>
                <a:gd name="connsiteX52" fmla="*/ 1447800 w 2043887"/>
                <a:gd name="connsiteY52" fmla="*/ 412750 h 1041400"/>
                <a:gd name="connsiteX53" fmla="*/ 1470025 w 2043887"/>
                <a:gd name="connsiteY53" fmla="*/ 438150 h 1041400"/>
                <a:gd name="connsiteX54" fmla="*/ 1520825 w 2043887"/>
                <a:gd name="connsiteY54" fmla="*/ 488950 h 1041400"/>
                <a:gd name="connsiteX55" fmla="*/ 1555750 w 2043887"/>
                <a:gd name="connsiteY55" fmla="*/ 523875 h 1041400"/>
                <a:gd name="connsiteX56" fmla="*/ 1555750 w 2043887"/>
                <a:gd name="connsiteY56" fmla="*/ 523875 h 1041400"/>
                <a:gd name="connsiteX57" fmla="*/ 1603375 w 2043887"/>
                <a:gd name="connsiteY57" fmla="*/ 555625 h 1041400"/>
                <a:gd name="connsiteX58" fmla="*/ 1657350 w 2043887"/>
                <a:gd name="connsiteY58" fmla="*/ 628650 h 1041400"/>
                <a:gd name="connsiteX59" fmla="*/ 1695450 w 2043887"/>
                <a:gd name="connsiteY59" fmla="*/ 654050 h 1041400"/>
                <a:gd name="connsiteX60" fmla="*/ 1758950 w 2043887"/>
                <a:gd name="connsiteY60" fmla="*/ 714375 h 1041400"/>
                <a:gd name="connsiteX61" fmla="*/ 1797050 w 2043887"/>
                <a:gd name="connsiteY61" fmla="*/ 752475 h 1041400"/>
                <a:gd name="connsiteX62" fmla="*/ 1809750 w 2043887"/>
                <a:gd name="connsiteY62" fmla="*/ 777875 h 1041400"/>
                <a:gd name="connsiteX63" fmla="*/ 1809750 w 2043887"/>
                <a:gd name="connsiteY63" fmla="*/ 777875 h 1041400"/>
                <a:gd name="connsiteX64" fmla="*/ 1854200 w 2043887"/>
                <a:gd name="connsiteY64" fmla="*/ 825500 h 1041400"/>
                <a:gd name="connsiteX65" fmla="*/ 1917700 w 2043887"/>
                <a:gd name="connsiteY65" fmla="*/ 876300 h 1041400"/>
                <a:gd name="connsiteX66" fmla="*/ 1971675 w 2043887"/>
                <a:gd name="connsiteY66" fmla="*/ 939800 h 1041400"/>
                <a:gd name="connsiteX67" fmla="*/ 2000250 w 2043887"/>
                <a:gd name="connsiteY67" fmla="*/ 968375 h 1041400"/>
                <a:gd name="connsiteX68" fmla="*/ 2038350 w 2043887"/>
                <a:gd name="connsiteY68" fmla="*/ 1006475 h 1041400"/>
                <a:gd name="connsiteX69" fmla="*/ 2041525 w 2043887"/>
                <a:gd name="connsiteY69" fmla="*/ 1028700 h 1041400"/>
                <a:gd name="connsiteX70" fmla="*/ 2041525 w 2043887"/>
                <a:gd name="connsiteY70" fmla="*/ 1028700 h 1041400"/>
                <a:gd name="connsiteX71" fmla="*/ 2019300 w 2043887"/>
                <a:gd name="connsiteY71" fmla="*/ 1041400 h 1041400"/>
                <a:gd name="connsiteX72" fmla="*/ 1965325 w 2043887"/>
                <a:gd name="connsiteY72" fmla="*/ 1041400 h 1041400"/>
                <a:gd name="connsiteX73" fmla="*/ 1885950 w 2043887"/>
                <a:gd name="connsiteY73" fmla="*/ 1041400 h 1041400"/>
                <a:gd name="connsiteX74" fmla="*/ 1825625 w 2043887"/>
                <a:gd name="connsiteY74" fmla="*/ 1031875 h 1041400"/>
                <a:gd name="connsiteX75" fmla="*/ 1743075 w 2043887"/>
                <a:gd name="connsiteY75" fmla="*/ 1019175 h 1041400"/>
                <a:gd name="connsiteX76" fmla="*/ 1673225 w 2043887"/>
                <a:gd name="connsiteY76" fmla="*/ 1019175 h 1041400"/>
                <a:gd name="connsiteX77" fmla="*/ 1600200 w 2043887"/>
                <a:gd name="connsiteY77" fmla="*/ 1016000 h 1041400"/>
                <a:gd name="connsiteX78" fmla="*/ 1508125 w 2043887"/>
                <a:gd name="connsiteY78" fmla="*/ 1012825 h 1041400"/>
                <a:gd name="connsiteX79" fmla="*/ 1425575 w 2043887"/>
                <a:gd name="connsiteY79" fmla="*/ 1012825 h 1041400"/>
                <a:gd name="connsiteX80" fmla="*/ 1323975 w 2043887"/>
                <a:gd name="connsiteY80" fmla="*/ 1012825 h 1041400"/>
                <a:gd name="connsiteX81" fmla="*/ 1212850 w 2043887"/>
                <a:gd name="connsiteY81" fmla="*/ 1003300 h 1041400"/>
                <a:gd name="connsiteX82" fmla="*/ 1162050 w 2043887"/>
                <a:gd name="connsiteY82" fmla="*/ 990600 h 1041400"/>
                <a:gd name="connsiteX83" fmla="*/ 1117600 w 2043887"/>
                <a:gd name="connsiteY83" fmla="*/ 981075 h 1041400"/>
                <a:gd name="connsiteX84" fmla="*/ 1057275 w 2043887"/>
                <a:gd name="connsiteY84" fmla="*/ 984250 h 1041400"/>
                <a:gd name="connsiteX85" fmla="*/ 968375 w 2043887"/>
                <a:gd name="connsiteY85" fmla="*/ 987425 h 1041400"/>
                <a:gd name="connsiteX86" fmla="*/ 911225 w 2043887"/>
                <a:gd name="connsiteY86" fmla="*/ 987425 h 1041400"/>
                <a:gd name="connsiteX87" fmla="*/ 857250 w 2043887"/>
                <a:gd name="connsiteY87" fmla="*/ 984250 h 1041400"/>
                <a:gd name="connsiteX88" fmla="*/ 790575 w 2043887"/>
                <a:gd name="connsiteY88" fmla="*/ 968375 h 1041400"/>
                <a:gd name="connsiteX89" fmla="*/ 727075 w 2043887"/>
                <a:gd name="connsiteY89" fmla="*/ 974725 h 1041400"/>
                <a:gd name="connsiteX90" fmla="*/ 647700 w 2043887"/>
                <a:gd name="connsiteY90" fmla="*/ 965200 h 1041400"/>
                <a:gd name="connsiteX91" fmla="*/ 574675 w 2043887"/>
                <a:gd name="connsiteY91" fmla="*/ 962025 h 1041400"/>
                <a:gd name="connsiteX92" fmla="*/ 517525 w 2043887"/>
                <a:gd name="connsiteY92" fmla="*/ 942975 h 1041400"/>
                <a:gd name="connsiteX93" fmla="*/ 431800 w 2043887"/>
                <a:gd name="connsiteY93" fmla="*/ 936625 h 1041400"/>
                <a:gd name="connsiteX94" fmla="*/ 368300 w 2043887"/>
                <a:gd name="connsiteY94" fmla="*/ 927100 h 1041400"/>
                <a:gd name="connsiteX95" fmla="*/ 314325 w 2043887"/>
                <a:gd name="connsiteY95" fmla="*/ 917575 h 1041400"/>
                <a:gd name="connsiteX96" fmla="*/ 238125 w 2043887"/>
                <a:gd name="connsiteY96" fmla="*/ 908050 h 1041400"/>
                <a:gd name="connsiteX97" fmla="*/ 184150 w 2043887"/>
                <a:gd name="connsiteY97" fmla="*/ 895350 h 1041400"/>
                <a:gd name="connsiteX98" fmla="*/ 136525 w 2043887"/>
                <a:gd name="connsiteY98" fmla="*/ 892175 h 1041400"/>
                <a:gd name="connsiteX99" fmla="*/ 69850 w 2043887"/>
                <a:gd name="connsiteY99" fmla="*/ 889000 h 1041400"/>
                <a:gd name="connsiteX100" fmla="*/ 0 w 2043887"/>
                <a:gd name="connsiteY100" fmla="*/ 869950 h 1041400"/>
                <a:gd name="connsiteX0" fmla="*/ 0 w 2040712"/>
                <a:gd name="connsiteY0" fmla="*/ 889000 h 1041400"/>
                <a:gd name="connsiteX1" fmla="*/ 25400 w 2040712"/>
                <a:gd name="connsiteY1" fmla="*/ 806450 h 1041400"/>
                <a:gd name="connsiteX2" fmla="*/ 38100 w 2040712"/>
                <a:gd name="connsiteY2" fmla="*/ 752475 h 1041400"/>
                <a:gd name="connsiteX3" fmla="*/ 50800 w 2040712"/>
                <a:gd name="connsiteY3" fmla="*/ 711200 h 1041400"/>
                <a:gd name="connsiteX4" fmla="*/ 53975 w 2040712"/>
                <a:gd name="connsiteY4" fmla="*/ 679450 h 1041400"/>
                <a:gd name="connsiteX5" fmla="*/ 92075 w 2040712"/>
                <a:gd name="connsiteY5" fmla="*/ 647700 h 1041400"/>
                <a:gd name="connsiteX6" fmla="*/ 101600 w 2040712"/>
                <a:gd name="connsiteY6" fmla="*/ 609600 h 1041400"/>
                <a:gd name="connsiteX7" fmla="*/ 136525 w 2040712"/>
                <a:gd name="connsiteY7" fmla="*/ 581025 h 1041400"/>
                <a:gd name="connsiteX8" fmla="*/ 180975 w 2040712"/>
                <a:gd name="connsiteY8" fmla="*/ 536575 h 1041400"/>
                <a:gd name="connsiteX9" fmla="*/ 212725 w 2040712"/>
                <a:gd name="connsiteY9" fmla="*/ 498475 h 1041400"/>
                <a:gd name="connsiteX10" fmla="*/ 234950 w 2040712"/>
                <a:gd name="connsiteY10" fmla="*/ 454025 h 1041400"/>
                <a:gd name="connsiteX11" fmla="*/ 257175 w 2040712"/>
                <a:gd name="connsiteY11" fmla="*/ 431800 h 1041400"/>
                <a:gd name="connsiteX12" fmla="*/ 314325 w 2040712"/>
                <a:gd name="connsiteY12" fmla="*/ 396875 h 1041400"/>
                <a:gd name="connsiteX13" fmla="*/ 342900 w 2040712"/>
                <a:gd name="connsiteY13" fmla="*/ 390525 h 1041400"/>
                <a:gd name="connsiteX14" fmla="*/ 361950 w 2040712"/>
                <a:gd name="connsiteY14" fmla="*/ 349250 h 1041400"/>
                <a:gd name="connsiteX15" fmla="*/ 400050 w 2040712"/>
                <a:gd name="connsiteY15" fmla="*/ 327025 h 1041400"/>
                <a:gd name="connsiteX16" fmla="*/ 438150 w 2040712"/>
                <a:gd name="connsiteY16" fmla="*/ 298450 h 1041400"/>
                <a:gd name="connsiteX17" fmla="*/ 482600 w 2040712"/>
                <a:gd name="connsiteY17" fmla="*/ 276225 h 1041400"/>
                <a:gd name="connsiteX18" fmla="*/ 511175 w 2040712"/>
                <a:gd name="connsiteY18" fmla="*/ 254000 h 1041400"/>
                <a:gd name="connsiteX19" fmla="*/ 511175 w 2040712"/>
                <a:gd name="connsiteY19" fmla="*/ 254000 h 1041400"/>
                <a:gd name="connsiteX20" fmla="*/ 542925 w 2040712"/>
                <a:gd name="connsiteY20" fmla="*/ 209550 h 1041400"/>
                <a:gd name="connsiteX21" fmla="*/ 596900 w 2040712"/>
                <a:gd name="connsiteY21" fmla="*/ 184150 h 1041400"/>
                <a:gd name="connsiteX22" fmla="*/ 638175 w 2040712"/>
                <a:gd name="connsiteY22" fmla="*/ 149225 h 1041400"/>
                <a:gd name="connsiteX23" fmla="*/ 692150 w 2040712"/>
                <a:gd name="connsiteY23" fmla="*/ 146050 h 1041400"/>
                <a:gd name="connsiteX24" fmla="*/ 755650 w 2040712"/>
                <a:gd name="connsiteY24" fmla="*/ 136525 h 1041400"/>
                <a:gd name="connsiteX25" fmla="*/ 793750 w 2040712"/>
                <a:gd name="connsiteY25" fmla="*/ 136525 h 1041400"/>
                <a:gd name="connsiteX26" fmla="*/ 822325 w 2040712"/>
                <a:gd name="connsiteY26" fmla="*/ 127000 h 1041400"/>
                <a:gd name="connsiteX27" fmla="*/ 854075 w 2040712"/>
                <a:gd name="connsiteY27" fmla="*/ 114300 h 1041400"/>
                <a:gd name="connsiteX28" fmla="*/ 898525 w 2040712"/>
                <a:gd name="connsiteY28" fmla="*/ 95250 h 1041400"/>
                <a:gd name="connsiteX29" fmla="*/ 898525 w 2040712"/>
                <a:gd name="connsiteY29" fmla="*/ 95250 h 1041400"/>
                <a:gd name="connsiteX30" fmla="*/ 908050 w 2040712"/>
                <a:gd name="connsiteY30" fmla="*/ 63500 h 1041400"/>
                <a:gd name="connsiteX31" fmla="*/ 908050 w 2040712"/>
                <a:gd name="connsiteY31" fmla="*/ 63500 h 1041400"/>
                <a:gd name="connsiteX32" fmla="*/ 942975 w 2040712"/>
                <a:gd name="connsiteY32" fmla="*/ 44450 h 1041400"/>
                <a:gd name="connsiteX33" fmla="*/ 974725 w 2040712"/>
                <a:gd name="connsiteY33" fmla="*/ 41275 h 1041400"/>
                <a:gd name="connsiteX34" fmla="*/ 1000125 w 2040712"/>
                <a:gd name="connsiteY34" fmla="*/ 50800 h 1041400"/>
                <a:gd name="connsiteX35" fmla="*/ 1000125 w 2040712"/>
                <a:gd name="connsiteY35" fmla="*/ 50800 h 1041400"/>
                <a:gd name="connsiteX36" fmla="*/ 1025525 w 2040712"/>
                <a:gd name="connsiteY36" fmla="*/ 15875 h 1041400"/>
                <a:gd name="connsiteX37" fmla="*/ 1063625 w 2040712"/>
                <a:gd name="connsiteY37" fmla="*/ 12700 h 1041400"/>
                <a:gd name="connsiteX38" fmla="*/ 1063625 w 2040712"/>
                <a:gd name="connsiteY38" fmla="*/ 12700 h 1041400"/>
                <a:gd name="connsiteX39" fmla="*/ 1095375 w 2040712"/>
                <a:gd name="connsiteY39" fmla="*/ 0 h 1041400"/>
                <a:gd name="connsiteX40" fmla="*/ 1095375 w 2040712"/>
                <a:gd name="connsiteY40" fmla="*/ 0 h 1041400"/>
                <a:gd name="connsiteX41" fmla="*/ 1114425 w 2040712"/>
                <a:gd name="connsiteY41" fmla="*/ 3175 h 1041400"/>
                <a:gd name="connsiteX42" fmla="*/ 1130300 w 2040712"/>
                <a:gd name="connsiteY42" fmla="*/ 15875 h 1041400"/>
                <a:gd name="connsiteX43" fmla="*/ 1130300 w 2040712"/>
                <a:gd name="connsiteY43" fmla="*/ 15875 h 1041400"/>
                <a:gd name="connsiteX44" fmla="*/ 1158875 w 2040712"/>
                <a:gd name="connsiteY44" fmla="*/ 60325 h 1041400"/>
                <a:gd name="connsiteX45" fmla="*/ 1203325 w 2040712"/>
                <a:gd name="connsiteY45" fmla="*/ 120650 h 1041400"/>
                <a:gd name="connsiteX46" fmla="*/ 1241425 w 2040712"/>
                <a:gd name="connsiteY46" fmla="*/ 165100 h 1041400"/>
                <a:gd name="connsiteX47" fmla="*/ 1273175 w 2040712"/>
                <a:gd name="connsiteY47" fmla="*/ 180975 h 1041400"/>
                <a:gd name="connsiteX48" fmla="*/ 1295400 w 2040712"/>
                <a:gd name="connsiteY48" fmla="*/ 203200 h 1041400"/>
                <a:gd name="connsiteX49" fmla="*/ 1333500 w 2040712"/>
                <a:gd name="connsiteY49" fmla="*/ 260350 h 1041400"/>
                <a:gd name="connsiteX50" fmla="*/ 1393825 w 2040712"/>
                <a:gd name="connsiteY50" fmla="*/ 327025 h 1041400"/>
                <a:gd name="connsiteX51" fmla="*/ 1419225 w 2040712"/>
                <a:gd name="connsiteY51" fmla="*/ 377825 h 1041400"/>
                <a:gd name="connsiteX52" fmla="*/ 1444625 w 2040712"/>
                <a:gd name="connsiteY52" fmla="*/ 412750 h 1041400"/>
                <a:gd name="connsiteX53" fmla="*/ 1466850 w 2040712"/>
                <a:gd name="connsiteY53" fmla="*/ 438150 h 1041400"/>
                <a:gd name="connsiteX54" fmla="*/ 1517650 w 2040712"/>
                <a:gd name="connsiteY54" fmla="*/ 488950 h 1041400"/>
                <a:gd name="connsiteX55" fmla="*/ 1552575 w 2040712"/>
                <a:gd name="connsiteY55" fmla="*/ 523875 h 1041400"/>
                <a:gd name="connsiteX56" fmla="*/ 1552575 w 2040712"/>
                <a:gd name="connsiteY56" fmla="*/ 523875 h 1041400"/>
                <a:gd name="connsiteX57" fmla="*/ 1600200 w 2040712"/>
                <a:gd name="connsiteY57" fmla="*/ 555625 h 1041400"/>
                <a:gd name="connsiteX58" fmla="*/ 1654175 w 2040712"/>
                <a:gd name="connsiteY58" fmla="*/ 628650 h 1041400"/>
                <a:gd name="connsiteX59" fmla="*/ 1692275 w 2040712"/>
                <a:gd name="connsiteY59" fmla="*/ 654050 h 1041400"/>
                <a:gd name="connsiteX60" fmla="*/ 1755775 w 2040712"/>
                <a:gd name="connsiteY60" fmla="*/ 714375 h 1041400"/>
                <a:gd name="connsiteX61" fmla="*/ 1793875 w 2040712"/>
                <a:gd name="connsiteY61" fmla="*/ 752475 h 1041400"/>
                <a:gd name="connsiteX62" fmla="*/ 1806575 w 2040712"/>
                <a:gd name="connsiteY62" fmla="*/ 777875 h 1041400"/>
                <a:gd name="connsiteX63" fmla="*/ 1806575 w 2040712"/>
                <a:gd name="connsiteY63" fmla="*/ 777875 h 1041400"/>
                <a:gd name="connsiteX64" fmla="*/ 1851025 w 2040712"/>
                <a:gd name="connsiteY64" fmla="*/ 825500 h 1041400"/>
                <a:gd name="connsiteX65" fmla="*/ 1914525 w 2040712"/>
                <a:gd name="connsiteY65" fmla="*/ 876300 h 1041400"/>
                <a:gd name="connsiteX66" fmla="*/ 1968500 w 2040712"/>
                <a:gd name="connsiteY66" fmla="*/ 939800 h 1041400"/>
                <a:gd name="connsiteX67" fmla="*/ 1997075 w 2040712"/>
                <a:gd name="connsiteY67" fmla="*/ 968375 h 1041400"/>
                <a:gd name="connsiteX68" fmla="*/ 2035175 w 2040712"/>
                <a:gd name="connsiteY68" fmla="*/ 1006475 h 1041400"/>
                <a:gd name="connsiteX69" fmla="*/ 2038350 w 2040712"/>
                <a:gd name="connsiteY69" fmla="*/ 1028700 h 1041400"/>
                <a:gd name="connsiteX70" fmla="*/ 2038350 w 2040712"/>
                <a:gd name="connsiteY70" fmla="*/ 1028700 h 1041400"/>
                <a:gd name="connsiteX71" fmla="*/ 2016125 w 2040712"/>
                <a:gd name="connsiteY71" fmla="*/ 1041400 h 1041400"/>
                <a:gd name="connsiteX72" fmla="*/ 1962150 w 2040712"/>
                <a:gd name="connsiteY72" fmla="*/ 1041400 h 1041400"/>
                <a:gd name="connsiteX73" fmla="*/ 1882775 w 2040712"/>
                <a:gd name="connsiteY73" fmla="*/ 1041400 h 1041400"/>
                <a:gd name="connsiteX74" fmla="*/ 1822450 w 2040712"/>
                <a:gd name="connsiteY74" fmla="*/ 1031875 h 1041400"/>
                <a:gd name="connsiteX75" fmla="*/ 1739900 w 2040712"/>
                <a:gd name="connsiteY75" fmla="*/ 1019175 h 1041400"/>
                <a:gd name="connsiteX76" fmla="*/ 1670050 w 2040712"/>
                <a:gd name="connsiteY76" fmla="*/ 1019175 h 1041400"/>
                <a:gd name="connsiteX77" fmla="*/ 1597025 w 2040712"/>
                <a:gd name="connsiteY77" fmla="*/ 1016000 h 1041400"/>
                <a:gd name="connsiteX78" fmla="*/ 1504950 w 2040712"/>
                <a:gd name="connsiteY78" fmla="*/ 1012825 h 1041400"/>
                <a:gd name="connsiteX79" fmla="*/ 1422400 w 2040712"/>
                <a:gd name="connsiteY79" fmla="*/ 1012825 h 1041400"/>
                <a:gd name="connsiteX80" fmla="*/ 1320800 w 2040712"/>
                <a:gd name="connsiteY80" fmla="*/ 1012825 h 1041400"/>
                <a:gd name="connsiteX81" fmla="*/ 1209675 w 2040712"/>
                <a:gd name="connsiteY81" fmla="*/ 1003300 h 1041400"/>
                <a:gd name="connsiteX82" fmla="*/ 1158875 w 2040712"/>
                <a:gd name="connsiteY82" fmla="*/ 990600 h 1041400"/>
                <a:gd name="connsiteX83" fmla="*/ 1114425 w 2040712"/>
                <a:gd name="connsiteY83" fmla="*/ 981075 h 1041400"/>
                <a:gd name="connsiteX84" fmla="*/ 1054100 w 2040712"/>
                <a:gd name="connsiteY84" fmla="*/ 984250 h 1041400"/>
                <a:gd name="connsiteX85" fmla="*/ 965200 w 2040712"/>
                <a:gd name="connsiteY85" fmla="*/ 987425 h 1041400"/>
                <a:gd name="connsiteX86" fmla="*/ 908050 w 2040712"/>
                <a:gd name="connsiteY86" fmla="*/ 987425 h 1041400"/>
                <a:gd name="connsiteX87" fmla="*/ 854075 w 2040712"/>
                <a:gd name="connsiteY87" fmla="*/ 984250 h 1041400"/>
                <a:gd name="connsiteX88" fmla="*/ 787400 w 2040712"/>
                <a:gd name="connsiteY88" fmla="*/ 968375 h 1041400"/>
                <a:gd name="connsiteX89" fmla="*/ 723900 w 2040712"/>
                <a:gd name="connsiteY89" fmla="*/ 974725 h 1041400"/>
                <a:gd name="connsiteX90" fmla="*/ 644525 w 2040712"/>
                <a:gd name="connsiteY90" fmla="*/ 965200 h 1041400"/>
                <a:gd name="connsiteX91" fmla="*/ 571500 w 2040712"/>
                <a:gd name="connsiteY91" fmla="*/ 962025 h 1041400"/>
                <a:gd name="connsiteX92" fmla="*/ 514350 w 2040712"/>
                <a:gd name="connsiteY92" fmla="*/ 942975 h 1041400"/>
                <a:gd name="connsiteX93" fmla="*/ 428625 w 2040712"/>
                <a:gd name="connsiteY93" fmla="*/ 936625 h 1041400"/>
                <a:gd name="connsiteX94" fmla="*/ 365125 w 2040712"/>
                <a:gd name="connsiteY94" fmla="*/ 927100 h 1041400"/>
                <a:gd name="connsiteX95" fmla="*/ 311150 w 2040712"/>
                <a:gd name="connsiteY95" fmla="*/ 917575 h 1041400"/>
                <a:gd name="connsiteX96" fmla="*/ 234950 w 2040712"/>
                <a:gd name="connsiteY96" fmla="*/ 908050 h 1041400"/>
                <a:gd name="connsiteX97" fmla="*/ 180975 w 2040712"/>
                <a:gd name="connsiteY97" fmla="*/ 895350 h 1041400"/>
                <a:gd name="connsiteX98" fmla="*/ 133350 w 2040712"/>
                <a:gd name="connsiteY98" fmla="*/ 892175 h 1041400"/>
                <a:gd name="connsiteX99" fmla="*/ 66675 w 2040712"/>
                <a:gd name="connsiteY99" fmla="*/ 889000 h 1041400"/>
                <a:gd name="connsiteX100" fmla="*/ 0 w 2040712"/>
                <a:gd name="connsiteY100" fmla="*/ 889000 h 1041400"/>
                <a:gd name="connsiteX0" fmla="*/ 0 w 2050237"/>
                <a:gd name="connsiteY0" fmla="*/ 889000 h 1041400"/>
                <a:gd name="connsiteX1" fmla="*/ 34925 w 2050237"/>
                <a:gd name="connsiteY1" fmla="*/ 806450 h 1041400"/>
                <a:gd name="connsiteX2" fmla="*/ 47625 w 2050237"/>
                <a:gd name="connsiteY2" fmla="*/ 752475 h 1041400"/>
                <a:gd name="connsiteX3" fmla="*/ 60325 w 2050237"/>
                <a:gd name="connsiteY3" fmla="*/ 711200 h 1041400"/>
                <a:gd name="connsiteX4" fmla="*/ 63500 w 2050237"/>
                <a:gd name="connsiteY4" fmla="*/ 679450 h 1041400"/>
                <a:gd name="connsiteX5" fmla="*/ 101600 w 2050237"/>
                <a:gd name="connsiteY5" fmla="*/ 647700 h 1041400"/>
                <a:gd name="connsiteX6" fmla="*/ 111125 w 2050237"/>
                <a:gd name="connsiteY6" fmla="*/ 609600 h 1041400"/>
                <a:gd name="connsiteX7" fmla="*/ 146050 w 2050237"/>
                <a:gd name="connsiteY7" fmla="*/ 581025 h 1041400"/>
                <a:gd name="connsiteX8" fmla="*/ 190500 w 2050237"/>
                <a:gd name="connsiteY8" fmla="*/ 536575 h 1041400"/>
                <a:gd name="connsiteX9" fmla="*/ 222250 w 2050237"/>
                <a:gd name="connsiteY9" fmla="*/ 498475 h 1041400"/>
                <a:gd name="connsiteX10" fmla="*/ 244475 w 2050237"/>
                <a:gd name="connsiteY10" fmla="*/ 454025 h 1041400"/>
                <a:gd name="connsiteX11" fmla="*/ 266700 w 2050237"/>
                <a:gd name="connsiteY11" fmla="*/ 431800 h 1041400"/>
                <a:gd name="connsiteX12" fmla="*/ 323850 w 2050237"/>
                <a:gd name="connsiteY12" fmla="*/ 396875 h 1041400"/>
                <a:gd name="connsiteX13" fmla="*/ 352425 w 2050237"/>
                <a:gd name="connsiteY13" fmla="*/ 390525 h 1041400"/>
                <a:gd name="connsiteX14" fmla="*/ 371475 w 2050237"/>
                <a:gd name="connsiteY14" fmla="*/ 349250 h 1041400"/>
                <a:gd name="connsiteX15" fmla="*/ 409575 w 2050237"/>
                <a:gd name="connsiteY15" fmla="*/ 327025 h 1041400"/>
                <a:gd name="connsiteX16" fmla="*/ 447675 w 2050237"/>
                <a:gd name="connsiteY16" fmla="*/ 298450 h 1041400"/>
                <a:gd name="connsiteX17" fmla="*/ 492125 w 2050237"/>
                <a:gd name="connsiteY17" fmla="*/ 276225 h 1041400"/>
                <a:gd name="connsiteX18" fmla="*/ 520700 w 2050237"/>
                <a:gd name="connsiteY18" fmla="*/ 254000 h 1041400"/>
                <a:gd name="connsiteX19" fmla="*/ 520700 w 2050237"/>
                <a:gd name="connsiteY19" fmla="*/ 254000 h 1041400"/>
                <a:gd name="connsiteX20" fmla="*/ 552450 w 2050237"/>
                <a:gd name="connsiteY20" fmla="*/ 209550 h 1041400"/>
                <a:gd name="connsiteX21" fmla="*/ 606425 w 2050237"/>
                <a:gd name="connsiteY21" fmla="*/ 184150 h 1041400"/>
                <a:gd name="connsiteX22" fmla="*/ 647700 w 2050237"/>
                <a:gd name="connsiteY22" fmla="*/ 149225 h 1041400"/>
                <a:gd name="connsiteX23" fmla="*/ 701675 w 2050237"/>
                <a:gd name="connsiteY23" fmla="*/ 146050 h 1041400"/>
                <a:gd name="connsiteX24" fmla="*/ 765175 w 2050237"/>
                <a:gd name="connsiteY24" fmla="*/ 136525 h 1041400"/>
                <a:gd name="connsiteX25" fmla="*/ 803275 w 2050237"/>
                <a:gd name="connsiteY25" fmla="*/ 136525 h 1041400"/>
                <a:gd name="connsiteX26" fmla="*/ 831850 w 2050237"/>
                <a:gd name="connsiteY26" fmla="*/ 127000 h 1041400"/>
                <a:gd name="connsiteX27" fmla="*/ 863600 w 2050237"/>
                <a:gd name="connsiteY27" fmla="*/ 114300 h 1041400"/>
                <a:gd name="connsiteX28" fmla="*/ 908050 w 2050237"/>
                <a:gd name="connsiteY28" fmla="*/ 95250 h 1041400"/>
                <a:gd name="connsiteX29" fmla="*/ 908050 w 2050237"/>
                <a:gd name="connsiteY29" fmla="*/ 95250 h 1041400"/>
                <a:gd name="connsiteX30" fmla="*/ 917575 w 2050237"/>
                <a:gd name="connsiteY30" fmla="*/ 63500 h 1041400"/>
                <a:gd name="connsiteX31" fmla="*/ 917575 w 2050237"/>
                <a:gd name="connsiteY31" fmla="*/ 63500 h 1041400"/>
                <a:gd name="connsiteX32" fmla="*/ 952500 w 2050237"/>
                <a:gd name="connsiteY32" fmla="*/ 44450 h 1041400"/>
                <a:gd name="connsiteX33" fmla="*/ 984250 w 2050237"/>
                <a:gd name="connsiteY33" fmla="*/ 41275 h 1041400"/>
                <a:gd name="connsiteX34" fmla="*/ 1009650 w 2050237"/>
                <a:gd name="connsiteY34" fmla="*/ 50800 h 1041400"/>
                <a:gd name="connsiteX35" fmla="*/ 1009650 w 2050237"/>
                <a:gd name="connsiteY35" fmla="*/ 50800 h 1041400"/>
                <a:gd name="connsiteX36" fmla="*/ 1035050 w 2050237"/>
                <a:gd name="connsiteY36" fmla="*/ 15875 h 1041400"/>
                <a:gd name="connsiteX37" fmla="*/ 1073150 w 2050237"/>
                <a:gd name="connsiteY37" fmla="*/ 12700 h 1041400"/>
                <a:gd name="connsiteX38" fmla="*/ 1073150 w 2050237"/>
                <a:gd name="connsiteY38" fmla="*/ 12700 h 1041400"/>
                <a:gd name="connsiteX39" fmla="*/ 1104900 w 2050237"/>
                <a:gd name="connsiteY39" fmla="*/ 0 h 1041400"/>
                <a:gd name="connsiteX40" fmla="*/ 1104900 w 2050237"/>
                <a:gd name="connsiteY40" fmla="*/ 0 h 1041400"/>
                <a:gd name="connsiteX41" fmla="*/ 1123950 w 2050237"/>
                <a:gd name="connsiteY41" fmla="*/ 3175 h 1041400"/>
                <a:gd name="connsiteX42" fmla="*/ 1139825 w 2050237"/>
                <a:gd name="connsiteY42" fmla="*/ 15875 h 1041400"/>
                <a:gd name="connsiteX43" fmla="*/ 1139825 w 2050237"/>
                <a:gd name="connsiteY43" fmla="*/ 15875 h 1041400"/>
                <a:gd name="connsiteX44" fmla="*/ 1168400 w 2050237"/>
                <a:gd name="connsiteY44" fmla="*/ 60325 h 1041400"/>
                <a:gd name="connsiteX45" fmla="*/ 1212850 w 2050237"/>
                <a:gd name="connsiteY45" fmla="*/ 120650 h 1041400"/>
                <a:gd name="connsiteX46" fmla="*/ 1250950 w 2050237"/>
                <a:gd name="connsiteY46" fmla="*/ 165100 h 1041400"/>
                <a:gd name="connsiteX47" fmla="*/ 1282700 w 2050237"/>
                <a:gd name="connsiteY47" fmla="*/ 180975 h 1041400"/>
                <a:gd name="connsiteX48" fmla="*/ 1304925 w 2050237"/>
                <a:gd name="connsiteY48" fmla="*/ 203200 h 1041400"/>
                <a:gd name="connsiteX49" fmla="*/ 1343025 w 2050237"/>
                <a:gd name="connsiteY49" fmla="*/ 260350 h 1041400"/>
                <a:gd name="connsiteX50" fmla="*/ 1403350 w 2050237"/>
                <a:gd name="connsiteY50" fmla="*/ 327025 h 1041400"/>
                <a:gd name="connsiteX51" fmla="*/ 1428750 w 2050237"/>
                <a:gd name="connsiteY51" fmla="*/ 377825 h 1041400"/>
                <a:gd name="connsiteX52" fmla="*/ 1454150 w 2050237"/>
                <a:gd name="connsiteY52" fmla="*/ 412750 h 1041400"/>
                <a:gd name="connsiteX53" fmla="*/ 1476375 w 2050237"/>
                <a:gd name="connsiteY53" fmla="*/ 438150 h 1041400"/>
                <a:gd name="connsiteX54" fmla="*/ 1527175 w 2050237"/>
                <a:gd name="connsiteY54" fmla="*/ 488950 h 1041400"/>
                <a:gd name="connsiteX55" fmla="*/ 1562100 w 2050237"/>
                <a:gd name="connsiteY55" fmla="*/ 523875 h 1041400"/>
                <a:gd name="connsiteX56" fmla="*/ 1562100 w 2050237"/>
                <a:gd name="connsiteY56" fmla="*/ 523875 h 1041400"/>
                <a:gd name="connsiteX57" fmla="*/ 1609725 w 2050237"/>
                <a:gd name="connsiteY57" fmla="*/ 555625 h 1041400"/>
                <a:gd name="connsiteX58" fmla="*/ 1663700 w 2050237"/>
                <a:gd name="connsiteY58" fmla="*/ 628650 h 1041400"/>
                <a:gd name="connsiteX59" fmla="*/ 1701800 w 2050237"/>
                <a:gd name="connsiteY59" fmla="*/ 654050 h 1041400"/>
                <a:gd name="connsiteX60" fmla="*/ 1765300 w 2050237"/>
                <a:gd name="connsiteY60" fmla="*/ 714375 h 1041400"/>
                <a:gd name="connsiteX61" fmla="*/ 1803400 w 2050237"/>
                <a:gd name="connsiteY61" fmla="*/ 752475 h 1041400"/>
                <a:gd name="connsiteX62" fmla="*/ 1816100 w 2050237"/>
                <a:gd name="connsiteY62" fmla="*/ 777875 h 1041400"/>
                <a:gd name="connsiteX63" fmla="*/ 1816100 w 2050237"/>
                <a:gd name="connsiteY63" fmla="*/ 777875 h 1041400"/>
                <a:gd name="connsiteX64" fmla="*/ 1860550 w 2050237"/>
                <a:gd name="connsiteY64" fmla="*/ 825500 h 1041400"/>
                <a:gd name="connsiteX65" fmla="*/ 1924050 w 2050237"/>
                <a:gd name="connsiteY65" fmla="*/ 876300 h 1041400"/>
                <a:gd name="connsiteX66" fmla="*/ 1978025 w 2050237"/>
                <a:gd name="connsiteY66" fmla="*/ 939800 h 1041400"/>
                <a:gd name="connsiteX67" fmla="*/ 2006600 w 2050237"/>
                <a:gd name="connsiteY67" fmla="*/ 968375 h 1041400"/>
                <a:gd name="connsiteX68" fmla="*/ 2044700 w 2050237"/>
                <a:gd name="connsiteY68" fmla="*/ 1006475 h 1041400"/>
                <a:gd name="connsiteX69" fmla="*/ 2047875 w 2050237"/>
                <a:gd name="connsiteY69" fmla="*/ 1028700 h 1041400"/>
                <a:gd name="connsiteX70" fmla="*/ 2047875 w 2050237"/>
                <a:gd name="connsiteY70" fmla="*/ 1028700 h 1041400"/>
                <a:gd name="connsiteX71" fmla="*/ 2025650 w 2050237"/>
                <a:gd name="connsiteY71" fmla="*/ 1041400 h 1041400"/>
                <a:gd name="connsiteX72" fmla="*/ 1971675 w 2050237"/>
                <a:gd name="connsiteY72" fmla="*/ 1041400 h 1041400"/>
                <a:gd name="connsiteX73" fmla="*/ 1892300 w 2050237"/>
                <a:gd name="connsiteY73" fmla="*/ 1041400 h 1041400"/>
                <a:gd name="connsiteX74" fmla="*/ 1831975 w 2050237"/>
                <a:gd name="connsiteY74" fmla="*/ 1031875 h 1041400"/>
                <a:gd name="connsiteX75" fmla="*/ 1749425 w 2050237"/>
                <a:gd name="connsiteY75" fmla="*/ 1019175 h 1041400"/>
                <a:gd name="connsiteX76" fmla="*/ 1679575 w 2050237"/>
                <a:gd name="connsiteY76" fmla="*/ 1019175 h 1041400"/>
                <a:gd name="connsiteX77" fmla="*/ 1606550 w 2050237"/>
                <a:gd name="connsiteY77" fmla="*/ 1016000 h 1041400"/>
                <a:gd name="connsiteX78" fmla="*/ 1514475 w 2050237"/>
                <a:gd name="connsiteY78" fmla="*/ 1012825 h 1041400"/>
                <a:gd name="connsiteX79" fmla="*/ 1431925 w 2050237"/>
                <a:gd name="connsiteY79" fmla="*/ 1012825 h 1041400"/>
                <a:gd name="connsiteX80" fmla="*/ 1330325 w 2050237"/>
                <a:gd name="connsiteY80" fmla="*/ 1012825 h 1041400"/>
                <a:gd name="connsiteX81" fmla="*/ 1219200 w 2050237"/>
                <a:gd name="connsiteY81" fmla="*/ 1003300 h 1041400"/>
                <a:gd name="connsiteX82" fmla="*/ 1168400 w 2050237"/>
                <a:gd name="connsiteY82" fmla="*/ 990600 h 1041400"/>
                <a:gd name="connsiteX83" fmla="*/ 1123950 w 2050237"/>
                <a:gd name="connsiteY83" fmla="*/ 981075 h 1041400"/>
                <a:gd name="connsiteX84" fmla="*/ 1063625 w 2050237"/>
                <a:gd name="connsiteY84" fmla="*/ 984250 h 1041400"/>
                <a:gd name="connsiteX85" fmla="*/ 974725 w 2050237"/>
                <a:gd name="connsiteY85" fmla="*/ 987425 h 1041400"/>
                <a:gd name="connsiteX86" fmla="*/ 917575 w 2050237"/>
                <a:gd name="connsiteY86" fmla="*/ 987425 h 1041400"/>
                <a:gd name="connsiteX87" fmla="*/ 863600 w 2050237"/>
                <a:gd name="connsiteY87" fmla="*/ 984250 h 1041400"/>
                <a:gd name="connsiteX88" fmla="*/ 796925 w 2050237"/>
                <a:gd name="connsiteY88" fmla="*/ 968375 h 1041400"/>
                <a:gd name="connsiteX89" fmla="*/ 733425 w 2050237"/>
                <a:gd name="connsiteY89" fmla="*/ 974725 h 1041400"/>
                <a:gd name="connsiteX90" fmla="*/ 654050 w 2050237"/>
                <a:gd name="connsiteY90" fmla="*/ 965200 h 1041400"/>
                <a:gd name="connsiteX91" fmla="*/ 581025 w 2050237"/>
                <a:gd name="connsiteY91" fmla="*/ 962025 h 1041400"/>
                <a:gd name="connsiteX92" fmla="*/ 523875 w 2050237"/>
                <a:gd name="connsiteY92" fmla="*/ 942975 h 1041400"/>
                <a:gd name="connsiteX93" fmla="*/ 438150 w 2050237"/>
                <a:gd name="connsiteY93" fmla="*/ 936625 h 1041400"/>
                <a:gd name="connsiteX94" fmla="*/ 374650 w 2050237"/>
                <a:gd name="connsiteY94" fmla="*/ 927100 h 1041400"/>
                <a:gd name="connsiteX95" fmla="*/ 320675 w 2050237"/>
                <a:gd name="connsiteY95" fmla="*/ 917575 h 1041400"/>
                <a:gd name="connsiteX96" fmla="*/ 244475 w 2050237"/>
                <a:gd name="connsiteY96" fmla="*/ 908050 h 1041400"/>
                <a:gd name="connsiteX97" fmla="*/ 190500 w 2050237"/>
                <a:gd name="connsiteY97" fmla="*/ 895350 h 1041400"/>
                <a:gd name="connsiteX98" fmla="*/ 142875 w 2050237"/>
                <a:gd name="connsiteY98" fmla="*/ 892175 h 1041400"/>
                <a:gd name="connsiteX99" fmla="*/ 76200 w 2050237"/>
                <a:gd name="connsiteY99" fmla="*/ 889000 h 1041400"/>
                <a:gd name="connsiteX100" fmla="*/ 0 w 2050237"/>
                <a:gd name="connsiteY100" fmla="*/ 889000 h 1041400"/>
                <a:gd name="connsiteX0" fmla="*/ 0 w 2050237"/>
                <a:gd name="connsiteY0" fmla="*/ 889000 h 1041400"/>
                <a:gd name="connsiteX1" fmla="*/ 25400 w 2050237"/>
                <a:gd name="connsiteY1" fmla="*/ 809625 h 1041400"/>
                <a:gd name="connsiteX2" fmla="*/ 47625 w 2050237"/>
                <a:gd name="connsiteY2" fmla="*/ 752475 h 1041400"/>
                <a:gd name="connsiteX3" fmla="*/ 60325 w 2050237"/>
                <a:gd name="connsiteY3" fmla="*/ 711200 h 1041400"/>
                <a:gd name="connsiteX4" fmla="*/ 63500 w 2050237"/>
                <a:gd name="connsiteY4" fmla="*/ 679450 h 1041400"/>
                <a:gd name="connsiteX5" fmla="*/ 101600 w 2050237"/>
                <a:gd name="connsiteY5" fmla="*/ 647700 h 1041400"/>
                <a:gd name="connsiteX6" fmla="*/ 111125 w 2050237"/>
                <a:gd name="connsiteY6" fmla="*/ 609600 h 1041400"/>
                <a:gd name="connsiteX7" fmla="*/ 146050 w 2050237"/>
                <a:gd name="connsiteY7" fmla="*/ 581025 h 1041400"/>
                <a:gd name="connsiteX8" fmla="*/ 190500 w 2050237"/>
                <a:gd name="connsiteY8" fmla="*/ 536575 h 1041400"/>
                <a:gd name="connsiteX9" fmla="*/ 222250 w 2050237"/>
                <a:gd name="connsiteY9" fmla="*/ 498475 h 1041400"/>
                <a:gd name="connsiteX10" fmla="*/ 244475 w 2050237"/>
                <a:gd name="connsiteY10" fmla="*/ 454025 h 1041400"/>
                <a:gd name="connsiteX11" fmla="*/ 266700 w 2050237"/>
                <a:gd name="connsiteY11" fmla="*/ 431800 h 1041400"/>
                <a:gd name="connsiteX12" fmla="*/ 323850 w 2050237"/>
                <a:gd name="connsiteY12" fmla="*/ 396875 h 1041400"/>
                <a:gd name="connsiteX13" fmla="*/ 352425 w 2050237"/>
                <a:gd name="connsiteY13" fmla="*/ 390525 h 1041400"/>
                <a:gd name="connsiteX14" fmla="*/ 371475 w 2050237"/>
                <a:gd name="connsiteY14" fmla="*/ 349250 h 1041400"/>
                <a:gd name="connsiteX15" fmla="*/ 409575 w 2050237"/>
                <a:gd name="connsiteY15" fmla="*/ 327025 h 1041400"/>
                <a:gd name="connsiteX16" fmla="*/ 447675 w 2050237"/>
                <a:gd name="connsiteY16" fmla="*/ 298450 h 1041400"/>
                <a:gd name="connsiteX17" fmla="*/ 492125 w 2050237"/>
                <a:gd name="connsiteY17" fmla="*/ 276225 h 1041400"/>
                <a:gd name="connsiteX18" fmla="*/ 520700 w 2050237"/>
                <a:gd name="connsiteY18" fmla="*/ 254000 h 1041400"/>
                <a:gd name="connsiteX19" fmla="*/ 520700 w 2050237"/>
                <a:gd name="connsiteY19" fmla="*/ 254000 h 1041400"/>
                <a:gd name="connsiteX20" fmla="*/ 552450 w 2050237"/>
                <a:gd name="connsiteY20" fmla="*/ 209550 h 1041400"/>
                <a:gd name="connsiteX21" fmla="*/ 606425 w 2050237"/>
                <a:gd name="connsiteY21" fmla="*/ 184150 h 1041400"/>
                <a:gd name="connsiteX22" fmla="*/ 647700 w 2050237"/>
                <a:gd name="connsiteY22" fmla="*/ 149225 h 1041400"/>
                <a:gd name="connsiteX23" fmla="*/ 701675 w 2050237"/>
                <a:gd name="connsiteY23" fmla="*/ 146050 h 1041400"/>
                <a:gd name="connsiteX24" fmla="*/ 765175 w 2050237"/>
                <a:gd name="connsiteY24" fmla="*/ 136525 h 1041400"/>
                <a:gd name="connsiteX25" fmla="*/ 803275 w 2050237"/>
                <a:gd name="connsiteY25" fmla="*/ 136525 h 1041400"/>
                <a:gd name="connsiteX26" fmla="*/ 831850 w 2050237"/>
                <a:gd name="connsiteY26" fmla="*/ 127000 h 1041400"/>
                <a:gd name="connsiteX27" fmla="*/ 863600 w 2050237"/>
                <a:gd name="connsiteY27" fmla="*/ 114300 h 1041400"/>
                <a:gd name="connsiteX28" fmla="*/ 908050 w 2050237"/>
                <a:gd name="connsiteY28" fmla="*/ 95250 h 1041400"/>
                <a:gd name="connsiteX29" fmla="*/ 908050 w 2050237"/>
                <a:gd name="connsiteY29" fmla="*/ 95250 h 1041400"/>
                <a:gd name="connsiteX30" fmla="*/ 917575 w 2050237"/>
                <a:gd name="connsiteY30" fmla="*/ 63500 h 1041400"/>
                <a:gd name="connsiteX31" fmla="*/ 917575 w 2050237"/>
                <a:gd name="connsiteY31" fmla="*/ 63500 h 1041400"/>
                <a:gd name="connsiteX32" fmla="*/ 952500 w 2050237"/>
                <a:gd name="connsiteY32" fmla="*/ 44450 h 1041400"/>
                <a:gd name="connsiteX33" fmla="*/ 984250 w 2050237"/>
                <a:gd name="connsiteY33" fmla="*/ 41275 h 1041400"/>
                <a:gd name="connsiteX34" fmla="*/ 1009650 w 2050237"/>
                <a:gd name="connsiteY34" fmla="*/ 50800 h 1041400"/>
                <a:gd name="connsiteX35" fmla="*/ 1009650 w 2050237"/>
                <a:gd name="connsiteY35" fmla="*/ 50800 h 1041400"/>
                <a:gd name="connsiteX36" fmla="*/ 1035050 w 2050237"/>
                <a:gd name="connsiteY36" fmla="*/ 15875 h 1041400"/>
                <a:gd name="connsiteX37" fmla="*/ 1073150 w 2050237"/>
                <a:gd name="connsiteY37" fmla="*/ 12700 h 1041400"/>
                <a:gd name="connsiteX38" fmla="*/ 1073150 w 2050237"/>
                <a:gd name="connsiteY38" fmla="*/ 12700 h 1041400"/>
                <a:gd name="connsiteX39" fmla="*/ 1104900 w 2050237"/>
                <a:gd name="connsiteY39" fmla="*/ 0 h 1041400"/>
                <a:gd name="connsiteX40" fmla="*/ 1104900 w 2050237"/>
                <a:gd name="connsiteY40" fmla="*/ 0 h 1041400"/>
                <a:gd name="connsiteX41" fmla="*/ 1123950 w 2050237"/>
                <a:gd name="connsiteY41" fmla="*/ 3175 h 1041400"/>
                <a:gd name="connsiteX42" fmla="*/ 1139825 w 2050237"/>
                <a:gd name="connsiteY42" fmla="*/ 15875 h 1041400"/>
                <a:gd name="connsiteX43" fmla="*/ 1139825 w 2050237"/>
                <a:gd name="connsiteY43" fmla="*/ 15875 h 1041400"/>
                <a:gd name="connsiteX44" fmla="*/ 1168400 w 2050237"/>
                <a:gd name="connsiteY44" fmla="*/ 60325 h 1041400"/>
                <a:gd name="connsiteX45" fmla="*/ 1212850 w 2050237"/>
                <a:gd name="connsiteY45" fmla="*/ 120650 h 1041400"/>
                <a:gd name="connsiteX46" fmla="*/ 1250950 w 2050237"/>
                <a:gd name="connsiteY46" fmla="*/ 165100 h 1041400"/>
                <a:gd name="connsiteX47" fmla="*/ 1282700 w 2050237"/>
                <a:gd name="connsiteY47" fmla="*/ 180975 h 1041400"/>
                <a:gd name="connsiteX48" fmla="*/ 1304925 w 2050237"/>
                <a:gd name="connsiteY48" fmla="*/ 203200 h 1041400"/>
                <a:gd name="connsiteX49" fmla="*/ 1343025 w 2050237"/>
                <a:gd name="connsiteY49" fmla="*/ 260350 h 1041400"/>
                <a:gd name="connsiteX50" fmla="*/ 1403350 w 2050237"/>
                <a:gd name="connsiteY50" fmla="*/ 327025 h 1041400"/>
                <a:gd name="connsiteX51" fmla="*/ 1428750 w 2050237"/>
                <a:gd name="connsiteY51" fmla="*/ 377825 h 1041400"/>
                <a:gd name="connsiteX52" fmla="*/ 1454150 w 2050237"/>
                <a:gd name="connsiteY52" fmla="*/ 412750 h 1041400"/>
                <a:gd name="connsiteX53" fmla="*/ 1476375 w 2050237"/>
                <a:gd name="connsiteY53" fmla="*/ 438150 h 1041400"/>
                <a:gd name="connsiteX54" fmla="*/ 1527175 w 2050237"/>
                <a:gd name="connsiteY54" fmla="*/ 488950 h 1041400"/>
                <a:gd name="connsiteX55" fmla="*/ 1562100 w 2050237"/>
                <a:gd name="connsiteY55" fmla="*/ 523875 h 1041400"/>
                <a:gd name="connsiteX56" fmla="*/ 1562100 w 2050237"/>
                <a:gd name="connsiteY56" fmla="*/ 523875 h 1041400"/>
                <a:gd name="connsiteX57" fmla="*/ 1609725 w 2050237"/>
                <a:gd name="connsiteY57" fmla="*/ 555625 h 1041400"/>
                <a:gd name="connsiteX58" fmla="*/ 1663700 w 2050237"/>
                <a:gd name="connsiteY58" fmla="*/ 628650 h 1041400"/>
                <a:gd name="connsiteX59" fmla="*/ 1701800 w 2050237"/>
                <a:gd name="connsiteY59" fmla="*/ 654050 h 1041400"/>
                <a:gd name="connsiteX60" fmla="*/ 1765300 w 2050237"/>
                <a:gd name="connsiteY60" fmla="*/ 714375 h 1041400"/>
                <a:gd name="connsiteX61" fmla="*/ 1803400 w 2050237"/>
                <a:gd name="connsiteY61" fmla="*/ 752475 h 1041400"/>
                <a:gd name="connsiteX62" fmla="*/ 1816100 w 2050237"/>
                <a:gd name="connsiteY62" fmla="*/ 777875 h 1041400"/>
                <a:gd name="connsiteX63" fmla="*/ 1816100 w 2050237"/>
                <a:gd name="connsiteY63" fmla="*/ 777875 h 1041400"/>
                <a:gd name="connsiteX64" fmla="*/ 1860550 w 2050237"/>
                <a:gd name="connsiteY64" fmla="*/ 825500 h 1041400"/>
                <a:gd name="connsiteX65" fmla="*/ 1924050 w 2050237"/>
                <a:gd name="connsiteY65" fmla="*/ 876300 h 1041400"/>
                <a:gd name="connsiteX66" fmla="*/ 1978025 w 2050237"/>
                <a:gd name="connsiteY66" fmla="*/ 939800 h 1041400"/>
                <a:gd name="connsiteX67" fmla="*/ 2006600 w 2050237"/>
                <a:gd name="connsiteY67" fmla="*/ 968375 h 1041400"/>
                <a:gd name="connsiteX68" fmla="*/ 2044700 w 2050237"/>
                <a:gd name="connsiteY68" fmla="*/ 1006475 h 1041400"/>
                <a:gd name="connsiteX69" fmla="*/ 2047875 w 2050237"/>
                <a:gd name="connsiteY69" fmla="*/ 1028700 h 1041400"/>
                <a:gd name="connsiteX70" fmla="*/ 2047875 w 2050237"/>
                <a:gd name="connsiteY70" fmla="*/ 1028700 h 1041400"/>
                <a:gd name="connsiteX71" fmla="*/ 2025650 w 2050237"/>
                <a:gd name="connsiteY71" fmla="*/ 1041400 h 1041400"/>
                <a:gd name="connsiteX72" fmla="*/ 1971675 w 2050237"/>
                <a:gd name="connsiteY72" fmla="*/ 1041400 h 1041400"/>
                <a:gd name="connsiteX73" fmla="*/ 1892300 w 2050237"/>
                <a:gd name="connsiteY73" fmla="*/ 1041400 h 1041400"/>
                <a:gd name="connsiteX74" fmla="*/ 1831975 w 2050237"/>
                <a:gd name="connsiteY74" fmla="*/ 1031875 h 1041400"/>
                <a:gd name="connsiteX75" fmla="*/ 1749425 w 2050237"/>
                <a:gd name="connsiteY75" fmla="*/ 1019175 h 1041400"/>
                <a:gd name="connsiteX76" fmla="*/ 1679575 w 2050237"/>
                <a:gd name="connsiteY76" fmla="*/ 1019175 h 1041400"/>
                <a:gd name="connsiteX77" fmla="*/ 1606550 w 2050237"/>
                <a:gd name="connsiteY77" fmla="*/ 1016000 h 1041400"/>
                <a:gd name="connsiteX78" fmla="*/ 1514475 w 2050237"/>
                <a:gd name="connsiteY78" fmla="*/ 1012825 h 1041400"/>
                <a:gd name="connsiteX79" fmla="*/ 1431925 w 2050237"/>
                <a:gd name="connsiteY79" fmla="*/ 1012825 h 1041400"/>
                <a:gd name="connsiteX80" fmla="*/ 1330325 w 2050237"/>
                <a:gd name="connsiteY80" fmla="*/ 1012825 h 1041400"/>
                <a:gd name="connsiteX81" fmla="*/ 1219200 w 2050237"/>
                <a:gd name="connsiteY81" fmla="*/ 1003300 h 1041400"/>
                <a:gd name="connsiteX82" fmla="*/ 1168400 w 2050237"/>
                <a:gd name="connsiteY82" fmla="*/ 990600 h 1041400"/>
                <a:gd name="connsiteX83" fmla="*/ 1123950 w 2050237"/>
                <a:gd name="connsiteY83" fmla="*/ 981075 h 1041400"/>
                <a:gd name="connsiteX84" fmla="*/ 1063625 w 2050237"/>
                <a:gd name="connsiteY84" fmla="*/ 984250 h 1041400"/>
                <a:gd name="connsiteX85" fmla="*/ 974725 w 2050237"/>
                <a:gd name="connsiteY85" fmla="*/ 987425 h 1041400"/>
                <a:gd name="connsiteX86" fmla="*/ 917575 w 2050237"/>
                <a:gd name="connsiteY86" fmla="*/ 987425 h 1041400"/>
                <a:gd name="connsiteX87" fmla="*/ 863600 w 2050237"/>
                <a:gd name="connsiteY87" fmla="*/ 984250 h 1041400"/>
                <a:gd name="connsiteX88" fmla="*/ 796925 w 2050237"/>
                <a:gd name="connsiteY88" fmla="*/ 968375 h 1041400"/>
                <a:gd name="connsiteX89" fmla="*/ 733425 w 2050237"/>
                <a:gd name="connsiteY89" fmla="*/ 974725 h 1041400"/>
                <a:gd name="connsiteX90" fmla="*/ 654050 w 2050237"/>
                <a:gd name="connsiteY90" fmla="*/ 965200 h 1041400"/>
                <a:gd name="connsiteX91" fmla="*/ 581025 w 2050237"/>
                <a:gd name="connsiteY91" fmla="*/ 962025 h 1041400"/>
                <a:gd name="connsiteX92" fmla="*/ 523875 w 2050237"/>
                <a:gd name="connsiteY92" fmla="*/ 942975 h 1041400"/>
                <a:gd name="connsiteX93" fmla="*/ 438150 w 2050237"/>
                <a:gd name="connsiteY93" fmla="*/ 936625 h 1041400"/>
                <a:gd name="connsiteX94" fmla="*/ 374650 w 2050237"/>
                <a:gd name="connsiteY94" fmla="*/ 927100 h 1041400"/>
                <a:gd name="connsiteX95" fmla="*/ 320675 w 2050237"/>
                <a:gd name="connsiteY95" fmla="*/ 917575 h 1041400"/>
                <a:gd name="connsiteX96" fmla="*/ 244475 w 2050237"/>
                <a:gd name="connsiteY96" fmla="*/ 908050 h 1041400"/>
                <a:gd name="connsiteX97" fmla="*/ 190500 w 2050237"/>
                <a:gd name="connsiteY97" fmla="*/ 895350 h 1041400"/>
                <a:gd name="connsiteX98" fmla="*/ 142875 w 2050237"/>
                <a:gd name="connsiteY98" fmla="*/ 892175 h 1041400"/>
                <a:gd name="connsiteX99" fmla="*/ 76200 w 2050237"/>
                <a:gd name="connsiteY99" fmla="*/ 889000 h 1041400"/>
                <a:gd name="connsiteX100" fmla="*/ 0 w 2050237"/>
                <a:gd name="connsiteY100" fmla="*/ 889000 h 1041400"/>
                <a:gd name="connsiteX0" fmla="*/ 0 w 2050237"/>
                <a:gd name="connsiteY0" fmla="*/ 876300 h 1041400"/>
                <a:gd name="connsiteX1" fmla="*/ 25400 w 2050237"/>
                <a:gd name="connsiteY1" fmla="*/ 809625 h 1041400"/>
                <a:gd name="connsiteX2" fmla="*/ 47625 w 2050237"/>
                <a:gd name="connsiteY2" fmla="*/ 752475 h 1041400"/>
                <a:gd name="connsiteX3" fmla="*/ 60325 w 2050237"/>
                <a:gd name="connsiteY3" fmla="*/ 711200 h 1041400"/>
                <a:gd name="connsiteX4" fmla="*/ 63500 w 2050237"/>
                <a:gd name="connsiteY4" fmla="*/ 679450 h 1041400"/>
                <a:gd name="connsiteX5" fmla="*/ 101600 w 2050237"/>
                <a:gd name="connsiteY5" fmla="*/ 647700 h 1041400"/>
                <a:gd name="connsiteX6" fmla="*/ 111125 w 2050237"/>
                <a:gd name="connsiteY6" fmla="*/ 609600 h 1041400"/>
                <a:gd name="connsiteX7" fmla="*/ 146050 w 2050237"/>
                <a:gd name="connsiteY7" fmla="*/ 581025 h 1041400"/>
                <a:gd name="connsiteX8" fmla="*/ 190500 w 2050237"/>
                <a:gd name="connsiteY8" fmla="*/ 536575 h 1041400"/>
                <a:gd name="connsiteX9" fmla="*/ 222250 w 2050237"/>
                <a:gd name="connsiteY9" fmla="*/ 498475 h 1041400"/>
                <a:gd name="connsiteX10" fmla="*/ 244475 w 2050237"/>
                <a:gd name="connsiteY10" fmla="*/ 454025 h 1041400"/>
                <a:gd name="connsiteX11" fmla="*/ 266700 w 2050237"/>
                <a:gd name="connsiteY11" fmla="*/ 431800 h 1041400"/>
                <a:gd name="connsiteX12" fmla="*/ 323850 w 2050237"/>
                <a:gd name="connsiteY12" fmla="*/ 396875 h 1041400"/>
                <a:gd name="connsiteX13" fmla="*/ 352425 w 2050237"/>
                <a:gd name="connsiteY13" fmla="*/ 390525 h 1041400"/>
                <a:gd name="connsiteX14" fmla="*/ 371475 w 2050237"/>
                <a:gd name="connsiteY14" fmla="*/ 349250 h 1041400"/>
                <a:gd name="connsiteX15" fmla="*/ 409575 w 2050237"/>
                <a:gd name="connsiteY15" fmla="*/ 327025 h 1041400"/>
                <a:gd name="connsiteX16" fmla="*/ 447675 w 2050237"/>
                <a:gd name="connsiteY16" fmla="*/ 298450 h 1041400"/>
                <a:gd name="connsiteX17" fmla="*/ 492125 w 2050237"/>
                <a:gd name="connsiteY17" fmla="*/ 276225 h 1041400"/>
                <a:gd name="connsiteX18" fmla="*/ 520700 w 2050237"/>
                <a:gd name="connsiteY18" fmla="*/ 254000 h 1041400"/>
                <a:gd name="connsiteX19" fmla="*/ 520700 w 2050237"/>
                <a:gd name="connsiteY19" fmla="*/ 254000 h 1041400"/>
                <a:gd name="connsiteX20" fmla="*/ 552450 w 2050237"/>
                <a:gd name="connsiteY20" fmla="*/ 209550 h 1041400"/>
                <a:gd name="connsiteX21" fmla="*/ 606425 w 2050237"/>
                <a:gd name="connsiteY21" fmla="*/ 184150 h 1041400"/>
                <a:gd name="connsiteX22" fmla="*/ 647700 w 2050237"/>
                <a:gd name="connsiteY22" fmla="*/ 149225 h 1041400"/>
                <a:gd name="connsiteX23" fmla="*/ 701675 w 2050237"/>
                <a:gd name="connsiteY23" fmla="*/ 146050 h 1041400"/>
                <a:gd name="connsiteX24" fmla="*/ 765175 w 2050237"/>
                <a:gd name="connsiteY24" fmla="*/ 136525 h 1041400"/>
                <a:gd name="connsiteX25" fmla="*/ 803275 w 2050237"/>
                <a:gd name="connsiteY25" fmla="*/ 136525 h 1041400"/>
                <a:gd name="connsiteX26" fmla="*/ 831850 w 2050237"/>
                <a:gd name="connsiteY26" fmla="*/ 127000 h 1041400"/>
                <a:gd name="connsiteX27" fmla="*/ 863600 w 2050237"/>
                <a:gd name="connsiteY27" fmla="*/ 114300 h 1041400"/>
                <a:gd name="connsiteX28" fmla="*/ 908050 w 2050237"/>
                <a:gd name="connsiteY28" fmla="*/ 95250 h 1041400"/>
                <a:gd name="connsiteX29" fmla="*/ 908050 w 2050237"/>
                <a:gd name="connsiteY29" fmla="*/ 95250 h 1041400"/>
                <a:gd name="connsiteX30" fmla="*/ 917575 w 2050237"/>
                <a:gd name="connsiteY30" fmla="*/ 63500 h 1041400"/>
                <a:gd name="connsiteX31" fmla="*/ 917575 w 2050237"/>
                <a:gd name="connsiteY31" fmla="*/ 63500 h 1041400"/>
                <a:gd name="connsiteX32" fmla="*/ 952500 w 2050237"/>
                <a:gd name="connsiteY32" fmla="*/ 44450 h 1041400"/>
                <a:gd name="connsiteX33" fmla="*/ 984250 w 2050237"/>
                <a:gd name="connsiteY33" fmla="*/ 41275 h 1041400"/>
                <a:gd name="connsiteX34" fmla="*/ 1009650 w 2050237"/>
                <a:gd name="connsiteY34" fmla="*/ 50800 h 1041400"/>
                <a:gd name="connsiteX35" fmla="*/ 1009650 w 2050237"/>
                <a:gd name="connsiteY35" fmla="*/ 50800 h 1041400"/>
                <a:gd name="connsiteX36" fmla="*/ 1035050 w 2050237"/>
                <a:gd name="connsiteY36" fmla="*/ 15875 h 1041400"/>
                <a:gd name="connsiteX37" fmla="*/ 1073150 w 2050237"/>
                <a:gd name="connsiteY37" fmla="*/ 12700 h 1041400"/>
                <a:gd name="connsiteX38" fmla="*/ 1073150 w 2050237"/>
                <a:gd name="connsiteY38" fmla="*/ 12700 h 1041400"/>
                <a:gd name="connsiteX39" fmla="*/ 1104900 w 2050237"/>
                <a:gd name="connsiteY39" fmla="*/ 0 h 1041400"/>
                <a:gd name="connsiteX40" fmla="*/ 1104900 w 2050237"/>
                <a:gd name="connsiteY40" fmla="*/ 0 h 1041400"/>
                <a:gd name="connsiteX41" fmla="*/ 1123950 w 2050237"/>
                <a:gd name="connsiteY41" fmla="*/ 3175 h 1041400"/>
                <a:gd name="connsiteX42" fmla="*/ 1139825 w 2050237"/>
                <a:gd name="connsiteY42" fmla="*/ 15875 h 1041400"/>
                <a:gd name="connsiteX43" fmla="*/ 1139825 w 2050237"/>
                <a:gd name="connsiteY43" fmla="*/ 15875 h 1041400"/>
                <a:gd name="connsiteX44" fmla="*/ 1168400 w 2050237"/>
                <a:gd name="connsiteY44" fmla="*/ 60325 h 1041400"/>
                <a:gd name="connsiteX45" fmla="*/ 1212850 w 2050237"/>
                <a:gd name="connsiteY45" fmla="*/ 120650 h 1041400"/>
                <a:gd name="connsiteX46" fmla="*/ 1250950 w 2050237"/>
                <a:gd name="connsiteY46" fmla="*/ 165100 h 1041400"/>
                <a:gd name="connsiteX47" fmla="*/ 1282700 w 2050237"/>
                <a:gd name="connsiteY47" fmla="*/ 180975 h 1041400"/>
                <a:gd name="connsiteX48" fmla="*/ 1304925 w 2050237"/>
                <a:gd name="connsiteY48" fmla="*/ 203200 h 1041400"/>
                <a:gd name="connsiteX49" fmla="*/ 1343025 w 2050237"/>
                <a:gd name="connsiteY49" fmla="*/ 260350 h 1041400"/>
                <a:gd name="connsiteX50" fmla="*/ 1403350 w 2050237"/>
                <a:gd name="connsiteY50" fmla="*/ 327025 h 1041400"/>
                <a:gd name="connsiteX51" fmla="*/ 1428750 w 2050237"/>
                <a:gd name="connsiteY51" fmla="*/ 377825 h 1041400"/>
                <a:gd name="connsiteX52" fmla="*/ 1454150 w 2050237"/>
                <a:gd name="connsiteY52" fmla="*/ 412750 h 1041400"/>
                <a:gd name="connsiteX53" fmla="*/ 1476375 w 2050237"/>
                <a:gd name="connsiteY53" fmla="*/ 438150 h 1041400"/>
                <a:gd name="connsiteX54" fmla="*/ 1527175 w 2050237"/>
                <a:gd name="connsiteY54" fmla="*/ 488950 h 1041400"/>
                <a:gd name="connsiteX55" fmla="*/ 1562100 w 2050237"/>
                <a:gd name="connsiteY55" fmla="*/ 523875 h 1041400"/>
                <a:gd name="connsiteX56" fmla="*/ 1562100 w 2050237"/>
                <a:gd name="connsiteY56" fmla="*/ 523875 h 1041400"/>
                <a:gd name="connsiteX57" fmla="*/ 1609725 w 2050237"/>
                <a:gd name="connsiteY57" fmla="*/ 555625 h 1041400"/>
                <a:gd name="connsiteX58" fmla="*/ 1663700 w 2050237"/>
                <a:gd name="connsiteY58" fmla="*/ 628650 h 1041400"/>
                <a:gd name="connsiteX59" fmla="*/ 1701800 w 2050237"/>
                <a:gd name="connsiteY59" fmla="*/ 654050 h 1041400"/>
                <a:gd name="connsiteX60" fmla="*/ 1765300 w 2050237"/>
                <a:gd name="connsiteY60" fmla="*/ 714375 h 1041400"/>
                <a:gd name="connsiteX61" fmla="*/ 1803400 w 2050237"/>
                <a:gd name="connsiteY61" fmla="*/ 752475 h 1041400"/>
                <a:gd name="connsiteX62" fmla="*/ 1816100 w 2050237"/>
                <a:gd name="connsiteY62" fmla="*/ 777875 h 1041400"/>
                <a:gd name="connsiteX63" fmla="*/ 1816100 w 2050237"/>
                <a:gd name="connsiteY63" fmla="*/ 777875 h 1041400"/>
                <a:gd name="connsiteX64" fmla="*/ 1860550 w 2050237"/>
                <a:gd name="connsiteY64" fmla="*/ 825500 h 1041400"/>
                <a:gd name="connsiteX65" fmla="*/ 1924050 w 2050237"/>
                <a:gd name="connsiteY65" fmla="*/ 876300 h 1041400"/>
                <a:gd name="connsiteX66" fmla="*/ 1978025 w 2050237"/>
                <a:gd name="connsiteY66" fmla="*/ 939800 h 1041400"/>
                <a:gd name="connsiteX67" fmla="*/ 2006600 w 2050237"/>
                <a:gd name="connsiteY67" fmla="*/ 968375 h 1041400"/>
                <a:gd name="connsiteX68" fmla="*/ 2044700 w 2050237"/>
                <a:gd name="connsiteY68" fmla="*/ 1006475 h 1041400"/>
                <a:gd name="connsiteX69" fmla="*/ 2047875 w 2050237"/>
                <a:gd name="connsiteY69" fmla="*/ 1028700 h 1041400"/>
                <a:gd name="connsiteX70" fmla="*/ 2047875 w 2050237"/>
                <a:gd name="connsiteY70" fmla="*/ 1028700 h 1041400"/>
                <a:gd name="connsiteX71" fmla="*/ 2025650 w 2050237"/>
                <a:gd name="connsiteY71" fmla="*/ 1041400 h 1041400"/>
                <a:gd name="connsiteX72" fmla="*/ 1971675 w 2050237"/>
                <a:gd name="connsiteY72" fmla="*/ 1041400 h 1041400"/>
                <a:gd name="connsiteX73" fmla="*/ 1892300 w 2050237"/>
                <a:gd name="connsiteY73" fmla="*/ 1041400 h 1041400"/>
                <a:gd name="connsiteX74" fmla="*/ 1831975 w 2050237"/>
                <a:gd name="connsiteY74" fmla="*/ 1031875 h 1041400"/>
                <a:gd name="connsiteX75" fmla="*/ 1749425 w 2050237"/>
                <a:gd name="connsiteY75" fmla="*/ 1019175 h 1041400"/>
                <a:gd name="connsiteX76" fmla="*/ 1679575 w 2050237"/>
                <a:gd name="connsiteY76" fmla="*/ 1019175 h 1041400"/>
                <a:gd name="connsiteX77" fmla="*/ 1606550 w 2050237"/>
                <a:gd name="connsiteY77" fmla="*/ 1016000 h 1041400"/>
                <a:gd name="connsiteX78" fmla="*/ 1514475 w 2050237"/>
                <a:gd name="connsiteY78" fmla="*/ 1012825 h 1041400"/>
                <a:gd name="connsiteX79" fmla="*/ 1431925 w 2050237"/>
                <a:gd name="connsiteY79" fmla="*/ 1012825 h 1041400"/>
                <a:gd name="connsiteX80" fmla="*/ 1330325 w 2050237"/>
                <a:gd name="connsiteY80" fmla="*/ 1012825 h 1041400"/>
                <a:gd name="connsiteX81" fmla="*/ 1219200 w 2050237"/>
                <a:gd name="connsiteY81" fmla="*/ 1003300 h 1041400"/>
                <a:gd name="connsiteX82" fmla="*/ 1168400 w 2050237"/>
                <a:gd name="connsiteY82" fmla="*/ 990600 h 1041400"/>
                <a:gd name="connsiteX83" fmla="*/ 1123950 w 2050237"/>
                <a:gd name="connsiteY83" fmla="*/ 981075 h 1041400"/>
                <a:gd name="connsiteX84" fmla="*/ 1063625 w 2050237"/>
                <a:gd name="connsiteY84" fmla="*/ 984250 h 1041400"/>
                <a:gd name="connsiteX85" fmla="*/ 974725 w 2050237"/>
                <a:gd name="connsiteY85" fmla="*/ 987425 h 1041400"/>
                <a:gd name="connsiteX86" fmla="*/ 917575 w 2050237"/>
                <a:gd name="connsiteY86" fmla="*/ 987425 h 1041400"/>
                <a:gd name="connsiteX87" fmla="*/ 863600 w 2050237"/>
                <a:gd name="connsiteY87" fmla="*/ 984250 h 1041400"/>
                <a:gd name="connsiteX88" fmla="*/ 796925 w 2050237"/>
                <a:gd name="connsiteY88" fmla="*/ 968375 h 1041400"/>
                <a:gd name="connsiteX89" fmla="*/ 733425 w 2050237"/>
                <a:gd name="connsiteY89" fmla="*/ 974725 h 1041400"/>
                <a:gd name="connsiteX90" fmla="*/ 654050 w 2050237"/>
                <a:gd name="connsiteY90" fmla="*/ 965200 h 1041400"/>
                <a:gd name="connsiteX91" fmla="*/ 581025 w 2050237"/>
                <a:gd name="connsiteY91" fmla="*/ 962025 h 1041400"/>
                <a:gd name="connsiteX92" fmla="*/ 523875 w 2050237"/>
                <a:gd name="connsiteY92" fmla="*/ 942975 h 1041400"/>
                <a:gd name="connsiteX93" fmla="*/ 438150 w 2050237"/>
                <a:gd name="connsiteY93" fmla="*/ 936625 h 1041400"/>
                <a:gd name="connsiteX94" fmla="*/ 374650 w 2050237"/>
                <a:gd name="connsiteY94" fmla="*/ 927100 h 1041400"/>
                <a:gd name="connsiteX95" fmla="*/ 320675 w 2050237"/>
                <a:gd name="connsiteY95" fmla="*/ 917575 h 1041400"/>
                <a:gd name="connsiteX96" fmla="*/ 244475 w 2050237"/>
                <a:gd name="connsiteY96" fmla="*/ 908050 h 1041400"/>
                <a:gd name="connsiteX97" fmla="*/ 190500 w 2050237"/>
                <a:gd name="connsiteY97" fmla="*/ 895350 h 1041400"/>
                <a:gd name="connsiteX98" fmla="*/ 142875 w 2050237"/>
                <a:gd name="connsiteY98" fmla="*/ 892175 h 1041400"/>
                <a:gd name="connsiteX99" fmla="*/ 76200 w 2050237"/>
                <a:gd name="connsiteY99" fmla="*/ 889000 h 1041400"/>
                <a:gd name="connsiteX100" fmla="*/ 0 w 2050237"/>
                <a:gd name="connsiteY100" fmla="*/ 8763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050237" h="1041400">
                  <a:moveTo>
                    <a:pt x="0" y="876300"/>
                  </a:moveTo>
                  <a:lnTo>
                    <a:pt x="25400" y="809625"/>
                  </a:lnTo>
                  <a:lnTo>
                    <a:pt x="47625" y="752475"/>
                  </a:lnTo>
                  <a:lnTo>
                    <a:pt x="60325" y="711200"/>
                  </a:lnTo>
                  <a:lnTo>
                    <a:pt x="63500" y="679450"/>
                  </a:lnTo>
                  <a:lnTo>
                    <a:pt x="101600" y="647700"/>
                  </a:lnTo>
                  <a:lnTo>
                    <a:pt x="111125" y="609600"/>
                  </a:lnTo>
                  <a:lnTo>
                    <a:pt x="146050" y="581025"/>
                  </a:lnTo>
                  <a:lnTo>
                    <a:pt x="190500" y="536575"/>
                  </a:lnTo>
                  <a:lnTo>
                    <a:pt x="222250" y="498475"/>
                  </a:lnTo>
                  <a:lnTo>
                    <a:pt x="244475" y="454025"/>
                  </a:lnTo>
                  <a:lnTo>
                    <a:pt x="266700" y="431800"/>
                  </a:lnTo>
                  <a:lnTo>
                    <a:pt x="323850" y="396875"/>
                  </a:lnTo>
                  <a:lnTo>
                    <a:pt x="352425" y="390525"/>
                  </a:lnTo>
                  <a:lnTo>
                    <a:pt x="371475" y="349250"/>
                  </a:lnTo>
                  <a:lnTo>
                    <a:pt x="409575" y="327025"/>
                  </a:lnTo>
                  <a:lnTo>
                    <a:pt x="447675" y="298450"/>
                  </a:lnTo>
                  <a:lnTo>
                    <a:pt x="492125" y="276225"/>
                  </a:lnTo>
                  <a:lnTo>
                    <a:pt x="520700" y="254000"/>
                  </a:lnTo>
                  <a:lnTo>
                    <a:pt x="520700" y="254000"/>
                  </a:lnTo>
                  <a:lnTo>
                    <a:pt x="552450" y="209550"/>
                  </a:lnTo>
                  <a:lnTo>
                    <a:pt x="606425" y="184150"/>
                  </a:lnTo>
                  <a:lnTo>
                    <a:pt x="647700" y="149225"/>
                  </a:lnTo>
                  <a:lnTo>
                    <a:pt x="701675" y="146050"/>
                  </a:lnTo>
                  <a:lnTo>
                    <a:pt x="765175" y="136525"/>
                  </a:lnTo>
                  <a:lnTo>
                    <a:pt x="803275" y="136525"/>
                  </a:lnTo>
                  <a:lnTo>
                    <a:pt x="831850" y="127000"/>
                  </a:lnTo>
                  <a:lnTo>
                    <a:pt x="863600" y="114300"/>
                  </a:lnTo>
                  <a:lnTo>
                    <a:pt x="908050" y="95250"/>
                  </a:lnTo>
                  <a:lnTo>
                    <a:pt x="908050" y="95250"/>
                  </a:lnTo>
                  <a:lnTo>
                    <a:pt x="917575" y="63500"/>
                  </a:lnTo>
                  <a:lnTo>
                    <a:pt x="917575" y="63500"/>
                  </a:lnTo>
                  <a:lnTo>
                    <a:pt x="952500" y="44450"/>
                  </a:lnTo>
                  <a:lnTo>
                    <a:pt x="984250" y="41275"/>
                  </a:lnTo>
                  <a:lnTo>
                    <a:pt x="1009650" y="50800"/>
                  </a:lnTo>
                  <a:lnTo>
                    <a:pt x="1009650" y="50800"/>
                  </a:lnTo>
                  <a:lnTo>
                    <a:pt x="1035050" y="15875"/>
                  </a:lnTo>
                  <a:lnTo>
                    <a:pt x="1073150" y="12700"/>
                  </a:lnTo>
                  <a:lnTo>
                    <a:pt x="1073150" y="12700"/>
                  </a:lnTo>
                  <a:lnTo>
                    <a:pt x="1104900" y="0"/>
                  </a:lnTo>
                  <a:lnTo>
                    <a:pt x="1104900" y="0"/>
                  </a:lnTo>
                  <a:lnTo>
                    <a:pt x="1123950" y="3175"/>
                  </a:lnTo>
                  <a:lnTo>
                    <a:pt x="1139825" y="15875"/>
                  </a:lnTo>
                  <a:lnTo>
                    <a:pt x="1139825" y="15875"/>
                  </a:lnTo>
                  <a:lnTo>
                    <a:pt x="1168400" y="60325"/>
                  </a:lnTo>
                  <a:lnTo>
                    <a:pt x="1212850" y="120650"/>
                  </a:lnTo>
                  <a:lnTo>
                    <a:pt x="1250950" y="165100"/>
                  </a:lnTo>
                  <a:lnTo>
                    <a:pt x="1282700" y="180975"/>
                  </a:lnTo>
                  <a:lnTo>
                    <a:pt x="1304925" y="203200"/>
                  </a:lnTo>
                  <a:lnTo>
                    <a:pt x="1343025" y="260350"/>
                  </a:lnTo>
                  <a:lnTo>
                    <a:pt x="1403350" y="327025"/>
                  </a:lnTo>
                  <a:lnTo>
                    <a:pt x="1428750" y="377825"/>
                  </a:lnTo>
                  <a:lnTo>
                    <a:pt x="1454150" y="412750"/>
                  </a:lnTo>
                  <a:lnTo>
                    <a:pt x="1476375" y="438150"/>
                  </a:lnTo>
                  <a:lnTo>
                    <a:pt x="1527175" y="488950"/>
                  </a:lnTo>
                  <a:lnTo>
                    <a:pt x="1562100" y="523875"/>
                  </a:lnTo>
                  <a:lnTo>
                    <a:pt x="1562100" y="523875"/>
                  </a:lnTo>
                  <a:lnTo>
                    <a:pt x="1609725" y="555625"/>
                  </a:lnTo>
                  <a:lnTo>
                    <a:pt x="1663700" y="628650"/>
                  </a:lnTo>
                  <a:lnTo>
                    <a:pt x="1701800" y="654050"/>
                  </a:lnTo>
                  <a:lnTo>
                    <a:pt x="1765300" y="714375"/>
                  </a:lnTo>
                  <a:lnTo>
                    <a:pt x="1803400" y="752475"/>
                  </a:lnTo>
                  <a:lnTo>
                    <a:pt x="1816100" y="777875"/>
                  </a:lnTo>
                  <a:lnTo>
                    <a:pt x="1816100" y="777875"/>
                  </a:lnTo>
                  <a:lnTo>
                    <a:pt x="1860550" y="825500"/>
                  </a:lnTo>
                  <a:lnTo>
                    <a:pt x="1924050" y="876300"/>
                  </a:lnTo>
                  <a:lnTo>
                    <a:pt x="1978025" y="939800"/>
                  </a:lnTo>
                  <a:lnTo>
                    <a:pt x="2006600" y="968375"/>
                  </a:lnTo>
                  <a:lnTo>
                    <a:pt x="2044700" y="1006475"/>
                  </a:lnTo>
                  <a:cubicBezTo>
                    <a:pt x="2055283" y="1012825"/>
                    <a:pt x="2047346" y="1024996"/>
                    <a:pt x="2047875" y="1028700"/>
                  </a:cubicBezTo>
                  <a:lnTo>
                    <a:pt x="2047875" y="1028700"/>
                  </a:lnTo>
                  <a:lnTo>
                    <a:pt x="2025650" y="1041400"/>
                  </a:lnTo>
                  <a:lnTo>
                    <a:pt x="1971675" y="1041400"/>
                  </a:lnTo>
                  <a:lnTo>
                    <a:pt x="1892300" y="1041400"/>
                  </a:lnTo>
                  <a:lnTo>
                    <a:pt x="1831975" y="1031875"/>
                  </a:lnTo>
                  <a:lnTo>
                    <a:pt x="1749425" y="1019175"/>
                  </a:lnTo>
                  <a:lnTo>
                    <a:pt x="1679575" y="1019175"/>
                  </a:lnTo>
                  <a:lnTo>
                    <a:pt x="1606550" y="1016000"/>
                  </a:lnTo>
                  <a:lnTo>
                    <a:pt x="1514475" y="1012825"/>
                  </a:lnTo>
                  <a:lnTo>
                    <a:pt x="1431925" y="1012825"/>
                  </a:lnTo>
                  <a:lnTo>
                    <a:pt x="1330325" y="1012825"/>
                  </a:lnTo>
                  <a:cubicBezTo>
                    <a:pt x="1293283" y="1009650"/>
                    <a:pt x="1246187" y="1007004"/>
                    <a:pt x="1219200" y="1003300"/>
                  </a:cubicBezTo>
                  <a:cubicBezTo>
                    <a:pt x="1192213" y="999596"/>
                    <a:pt x="1185333" y="994833"/>
                    <a:pt x="1168400" y="990600"/>
                  </a:cubicBezTo>
                  <a:lnTo>
                    <a:pt x="1123950" y="981075"/>
                  </a:lnTo>
                  <a:lnTo>
                    <a:pt x="1063625" y="984250"/>
                  </a:lnTo>
                  <a:lnTo>
                    <a:pt x="974725" y="987425"/>
                  </a:lnTo>
                  <a:cubicBezTo>
                    <a:pt x="955675" y="984250"/>
                    <a:pt x="936096" y="987954"/>
                    <a:pt x="917575" y="987425"/>
                  </a:cubicBezTo>
                  <a:cubicBezTo>
                    <a:pt x="899054" y="986896"/>
                    <a:pt x="881592" y="982133"/>
                    <a:pt x="863600" y="984250"/>
                  </a:cubicBezTo>
                  <a:lnTo>
                    <a:pt x="796925" y="968375"/>
                  </a:lnTo>
                  <a:lnTo>
                    <a:pt x="733425" y="974725"/>
                  </a:lnTo>
                  <a:lnTo>
                    <a:pt x="654050" y="965200"/>
                  </a:lnTo>
                  <a:lnTo>
                    <a:pt x="581025" y="962025"/>
                  </a:lnTo>
                  <a:lnTo>
                    <a:pt x="523875" y="942975"/>
                  </a:lnTo>
                  <a:lnTo>
                    <a:pt x="438150" y="936625"/>
                  </a:lnTo>
                  <a:lnTo>
                    <a:pt x="374650" y="927100"/>
                  </a:lnTo>
                  <a:lnTo>
                    <a:pt x="320675" y="917575"/>
                  </a:lnTo>
                  <a:lnTo>
                    <a:pt x="244475" y="908050"/>
                  </a:lnTo>
                  <a:lnTo>
                    <a:pt x="190500" y="895350"/>
                  </a:lnTo>
                  <a:lnTo>
                    <a:pt x="142875" y="892175"/>
                  </a:lnTo>
                  <a:lnTo>
                    <a:pt x="76200" y="889000"/>
                  </a:lnTo>
                  <a:lnTo>
                    <a:pt x="0" y="876300"/>
                  </a:lnTo>
                  <a:close/>
                </a:path>
              </a:pathLst>
            </a:custGeom>
            <a:blipFill rotWithShape="1">
              <a:blip r:embed="rId6" cstate="screen">
                <a:alphaModFix amt="7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21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081">
            <a:off x="1815358" y="1229004"/>
            <a:ext cx="4616386" cy="376105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 rot="763081">
            <a:off x="1828240" y="2901650"/>
            <a:ext cx="670508" cy="411503"/>
          </a:xfrm>
          <a:custGeom>
            <a:avLst/>
            <a:gdLst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587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333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63500 w 889000"/>
              <a:gd name="connsiteY0" fmla="*/ 76200 h 482600"/>
              <a:gd name="connsiteX1" fmla="*/ 0 w 889000"/>
              <a:gd name="connsiteY1" fmla="*/ 228600 h 482600"/>
              <a:gd name="connsiteX2" fmla="*/ 69850 w 889000"/>
              <a:gd name="connsiteY2" fmla="*/ 374650 h 482600"/>
              <a:gd name="connsiteX3" fmla="*/ 400050 w 889000"/>
              <a:gd name="connsiteY3" fmla="*/ 482600 h 482600"/>
              <a:gd name="connsiteX4" fmla="*/ 806450 w 889000"/>
              <a:gd name="connsiteY4" fmla="*/ 381000 h 482600"/>
              <a:gd name="connsiteX5" fmla="*/ 889000 w 889000"/>
              <a:gd name="connsiteY5" fmla="*/ 355600 h 482600"/>
              <a:gd name="connsiteX6" fmla="*/ 774700 w 889000"/>
              <a:gd name="connsiteY6" fmla="*/ 234950 h 482600"/>
              <a:gd name="connsiteX7" fmla="*/ 679450 w 889000"/>
              <a:gd name="connsiteY7" fmla="*/ 152400 h 482600"/>
              <a:gd name="connsiteX8" fmla="*/ 533400 w 889000"/>
              <a:gd name="connsiteY8" fmla="*/ 31750 h 482600"/>
              <a:gd name="connsiteX9" fmla="*/ 469900 w 889000"/>
              <a:gd name="connsiteY9" fmla="*/ 0 h 482600"/>
              <a:gd name="connsiteX10" fmla="*/ 469900 w 889000"/>
              <a:gd name="connsiteY10" fmla="*/ 0 h 482600"/>
              <a:gd name="connsiteX11" fmla="*/ 400050 w 889000"/>
              <a:gd name="connsiteY11" fmla="*/ 25400 h 482600"/>
              <a:gd name="connsiteX12" fmla="*/ 361950 w 889000"/>
              <a:gd name="connsiteY12" fmla="*/ 82550 h 482600"/>
              <a:gd name="connsiteX13" fmla="*/ 273050 w 889000"/>
              <a:gd name="connsiteY13" fmla="*/ 127000 h 482600"/>
              <a:gd name="connsiteX14" fmla="*/ 184150 w 889000"/>
              <a:gd name="connsiteY14" fmla="*/ 133350 h 482600"/>
              <a:gd name="connsiteX15" fmla="*/ 139700 w 889000"/>
              <a:gd name="connsiteY15" fmla="*/ 120650 h 482600"/>
              <a:gd name="connsiteX16" fmla="*/ 63500 w 889000"/>
              <a:gd name="connsiteY16" fmla="*/ 762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000" h="482600">
                <a:moveTo>
                  <a:pt x="63500" y="76200"/>
                </a:moveTo>
                <a:lnTo>
                  <a:pt x="0" y="228600"/>
                </a:lnTo>
                <a:lnTo>
                  <a:pt x="69850" y="374650"/>
                </a:lnTo>
                <a:lnTo>
                  <a:pt x="400050" y="482600"/>
                </a:lnTo>
                <a:lnTo>
                  <a:pt x="806450" y="381000"/>
                </a:lnTo>
                <a:lnTo>
                  <a:pt x="889000" y="355600"/>
                </a:lnTo>
                <a:lnTo>
                  <a:pt x="774700" y="234950"/>
                </a:lnTo>
                <a:lnTo>
                  <a:pt x="679450" y="152400"/>
                </a:lnTo>
                <a:lnTo>
                  <a:pt x="533400" y="31750"/>
                </a:lnTo>
                <a:lnTo>
                  <a:pt x="469900" y="0"/>
                </a:lnTo>
                <a:lnTo>
                  <a:pt x="469900" y="0"/>
                </a:lnTo>
                <a:lnTo>
                  <a:pt x="400050" y="25400"/>
                </a:lnTo>
                <a:lnTo>
                  <a:pt x="361950" y="82550"/>
                </a:lnTo>
                <a:lnTo>
                  <a:pt x="273050" y="127000"/>
                </a:lnTo>
                <a:lnTo>
                  <a:pt x="184150" y="133350"/>
                </a:lnTo>
                <a:lnTo>
                  <a:pt x="139700" y="120650"/>
                </a:lnTo>
                <a:lnTo>
                  <a:pt x="63500" y="76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5536" y="27728"/>
            <a:ext cx="8568952" cy="857250"/>
          </a:xfrm>
        </p:spPr>
        <p:txBody>
          <a:bodyPr>
            <a:normAutofit/>
          </a:bodyPr>
          <a:lstStyle/>
          <a:p>
            <a:r>
              <a:rPr lang="en-GB" sz="3300" b="0" dirty="0" smtClean="0">
                <a:solidFill>
                  <a:schemeClr val="tx1"/>
                </a:solidFill>
              </a:rPr>
              <a:t>Of the UK budget </a:t>
            </a:r>
            <a:r>
              <a:rPr lang="mr-IN" sz="3300" b="0" dirty="0" smtClean="0">
                <a:solidFill>
                  <a:schemeClr val="tx1"/>
                </a:solidFill>
              </a:rPr>
              <a:t>…</a:t>
            </a:r>
            <a:endParaRPr lang="en-GB" sz="33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081">
            <a:off x="1815358" y="1229004"/>
            <a:ext cx="4616386" cy="376105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 rot="763081">
            <a:off x="1143600" y="2139332"/>
            <a:ext cx="4444513" cy="1953555"/>
          </a:xfrm>
          <a:custGeom>
            <a:avLst/>
            <a:gdLst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83840 w 5892800"/>
              <a:gd name="connsiteY145" fmla="*/ 2032000 h 2291080"/>
              <a:gd name="connsiteX146" fmla="*/ 2743200 w 5892800"/>
              <a:gd name="connsiteY146" fmla="*/ 198628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83840 w 5892800"/>
              <a:gd name="connsiteY145" fmla="*/ 2032000 h 2291080"/>
              <a:gd name="connsiteX146" fmla="*/ 2621280 w 5892800"/>
              <a:gd name="connsiteY146" fmla="*/ 199644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621280 w 5892800"/>
              <a:gd name="connsiteY146" fmla="*/ 199644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69900 w 5892800"/>
              <a:gd name="connsiteY22" fmla="*/ 113665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51180 w 5892800"/>
              <a:gd name="connsiteY21" fmla="*/ 116967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37260 w 5892800"/>
              <a:gd name="connsiteY17" fmla="*/ 118745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51180 w 5892800"/>
              <a:gd name="connsiteY21" fmla="*/ 116967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892800" h="2291080">
                <a:moveTo>
                  <a:pt x="2514600" y="2001520"/>
                </a:moveTo>
                <a:lnTo>
                  <a:pt x="2397760" y="1981200"/>
                </a:lnTo>
                <a:lnTo>
                  <a:pt x="2225040" y="1874520"/>
                </a:lnTo>
                <a:lnTo>
                  <a:pt x="2067560" y="1706880"/>
                </a:lnTo>
                <a:lnTo>
                  <a:pt x="1981200" y="1666240"/>
                </a:lnTo>
                <a:lnTo>
                  <a:pt x="1879600" y="1559560"/>
                </a:lnTo>
                <a:lnTo>
                  <a:pt x="1813560" y="1554480"/>
                </a:lnTo>
                <a:lnTo>
                  <a:pt x="1706880" y="1427480"/>
                </a:lnTo>
                <a:lnTo>
                  <a:pt x="1595120" y="1325880"/>
                </a:lnTo>
                <a:lnTo>
                  <a:pt x="1447800" y="1203960"/>
                </a:lnTo>
                <a:lnTo>
                  <a:pt x="1447800" y="1203960"/>
                </a:lnTo>
                <a:lnTo>
                  <a:pt x="1356360" y="1219200"/>
                </a:lnTo>
                <a:lnTo>
                  <a:pt x="1341120" y="1264920"/>
                </a:lnTo>
                <a:lnTo>
                  <a:pt x="1290320" y="1315720"/>
                </a:lnTo>
                <a:lnTo>
                  <a:pt x="1193800" y="1346200"/>
                </a:lnTo>
                <a:lnTo>
                  <a:pt x="1107440" y="1346200"/>
                </a:lnTo>
                <a:lnTo>
                  <a:pt x="1000760" y="1264920"/>
                </a:lnTo>
                <a:lnTo>
                  <a:pt x="937260" y="1187450"/>
                </a:lnTo>
                <a:lnTo>
                  <a:pt x="858520" y="1143000"/>
                </a:lnTo>
                <a:lnTo>
                  <a:pt x="797560" y="1092200"/>
                </a:lnTo>
                <a:lnTo>
                  <a:pt x="736600" y="1122680"/>
                </a:lnTo>
                <a:cubicBezTo>
                  <a:pt x="687493" y="1136227"/>
                  <a:pt x="595630" y="1167342"/>
                  <a:pt x="551180" y="1169670"/>
                </a:cubicBezTo>
                <a:cubicBezTo>
                  <a:pt x="506730" y="1171998"/>
                  <a:pt x="509693" y="1145540"/>
                  <a:pt x="469900" y="1136650"/>
                </a:cubicBezTo>
                <a:lnTo>
                  <a:pt x="292100" y="1136650"/>
                </a:lnTo>
                <a:lnTo>
                  <a:pt x="203200" y="1183640"/>
                </a:lnTo>
                <a:lnTo>
                  <a:pt x="127000" y="1112520"/>
                </a:lnTo>
                <a:lnTo>
                  <a:pt x="76200" y="1076960"/>
                </a:lnTo>
                <a:lnTo>
                  <a:pt x="15240" y="1041400"/>
                </a:lnTo>
                <a:lnTo>
                  <a:pt x="0" y="949960"/>
                </a:lnTo>
                <a:lnTo>
                  <a:pt x="0" y="949960"/>
                </a:lnTo>
                <a:lnTo>
                  <a:pt x="66040" y="843280"/>
                </a:lnTo>
                <a:lnTo>
                  <a:pt x="66040" y="843280"/>
                </a:lnTo>
                <a:lnTo>
                  <a:pt x="111760" y="762000"/>
                </a:lnTo>
                <a:lnTo>
                  <a:pt x="111760" y="762000"/>
                </a:lnTo>
                <a:lnTo>
                  <a:pt x="162560" y="635000"/>
                </a:lnTo>
                <a:lnTo>
                  <a:pt x="162560" y="635000"/>
                </a:lnTo>
                <a:lnTo>
                  <a:pt x="162560" y="563880"/>
                </a:lnTo>
                <a:lnTo>
                  <a:pt x="187960" y="462280"/>
                </a:lnTo>
                <a:lnTo>
                  <a:pt x="264160" y="289560"/>
                </a:lnTo>
                <a:lnTo>
                  <a:pt x="340360" y="203200"/>
                </a:lnTo>
                <a:lnTo>
                  <a:pt x="411480" y="147320"/>
                </a:lnTo>
                <a:lnTo>
                  <a:pt x="482600" y="111760"/>
                </a:lnTo>
                <a:lnTo>
                  <a:pt x="482600" y="91440"/>
                </a:lnTo>
                <a:lnTo>
                  <a:pt x="487680" y="0"/>
                </a:lnTo>
                <a:lnTo>
                  <a:pt x="609600" y="30480"/>
                </a:lnTo>
                <a:lnTo>
                  <a:pt x="772160" y="91440"/>
                </a:lnTo>
                <a:lnTo>
                  <a:pt x="807720" y="187960"/>
                </a:lnTo>
                <a:lnTo>
                  <a:pt x="833120" y="233680"/>
                </a:lnTo>
                <a:lnTo>
                  <a:pt x="889000" y="248920"/>
                </a:lnTo>
                <a:lnTo>
                  <a:pt x="939800" y="254000"/>
                </a:lnTo>
                <a:lnTo>
                  <a:pt x="990600" y="279400"/>
                </a:lnTo>
                <a:lnTo>
                  <a:pt x="1041400" y="314960"/>
                </a:lnTo>
                <a:lnTo>
                  <a:pt x="1097280" y="375920"/>
                </a:lnTo>
                <a:lnTo>
                  <a:pt x="1097280" y="375920"/>
                </a:lnTo>
                <a:lnTo>
                  <a:pt x="1315720" y="381000"/>
                </a:lnTo>
                <a:lnTo>
                  <a:pt x="5598160" y="1137920"/>
                </a:lnTo>
                <a:lnTo>
                  <a:pt x="5638800" y="1117600"/>
                </a:lnTo>
                <a:lnTo>
                  <a:pt x="5674360" y="1178560"/>
                </a:lnTo>
                <a:lnTo>
                  <a:pt x="5674360" y="1178560"/>
                </a:lnTo>
                <a:lnTo>
                  <a:pt x="5643880" y="1219200"/>
                </a:lnTo>
                <a:lnTo>
                  <a:pt x="5709920" y="1356360"/>
                </a:lnTo>
                <a:lnTo>
                  <a:pt x="5699760" y="1412240"/>
                </a:lnTo>
                <a:lnTo>
                  <a:pt x="5679440" y="1457960"/>
                </a:lnTo>
                <a:lnTo>
                  <a:pt x="5669280" y="1508760"/>
                </a:lnTo>
                <a:lnTo>
                  <a:pt x="5669280" y="1508760"/>
                </a:lnTo>
                <a:lnTo>
                  <a:pt x="5674360" y="1564640"/>
                </a:lnTo>
                <a:lnTo>
                  <a:pt x="5674360" y="1564640"/>
                </a:lnTo>
                <a:lnTo>
                  <a:pt x="5633720" y="1600200"/>
                </a:lnTo>
                <a:lnTo>
                  <a:pt x="5633720" y="1600200"/>
                </a:lnTo>
                <a:lnTo>
                  <a:pt x="5659120" y="1645920"/>
                </a:lnTo>
                <a:lnTo>
                  <a:pt x="5659120" y="1645920"/>
                </a:lnTo>
                <a:lnTo>
                  <a:pt x="5679440" y="1711960"/>
                </a:lnTo>
                <a:lnTo>
                  <a:pt x="5669280" y="1833880"/>
                </a:lnTo>
                <a:lnTo>
                  <a:pt x="5669280" y="1833880"/>
                </a:lnTo>
                <a:lnTo>
                  <a:pt x="5709920" y="1864360"/>
                </a:lnTo>
                <a:lnTo>
                  <a:pt x="5709920" y="1864360"/>
                </a:lnTo>
                <a:lnTo>
                  <a:pt x="5730240" y="1960880"/>
                </a:lnTo>
                <a:lnTo>
                  <a:pt x="5730240" y="1960880"/>
                </a:lnTo>
                <a:lnTo>
                  <a:pt x="5730240" y="1960880"/>
                </a:lnTo>
                <a:lnTo>
                  <a:pt x="5760720" y="2006600"/>
                </a:lnTo>
                <a:lnTo>
                  <a:pt x="5760720" y="2006600"/>
                </a:lnTo>
                <a:lnTo>
                  <a:pt x="5821680" y="2067560"/>
                </a:lnTo>
                <a:lnTo>
                  <a:pt x="5821680" y="2067560"/>
                </a:lnTo>
                <a:lnTo>
                  <a:pt x="5892800" y="2098040"/>
                </a:lnTo>
                <a:lnTo>
                  <a:pt x="5892800" y="2098040"/>
                </a:lnTo>
                <a:lnTo>
                  <a:pt x="5852160" y="2138680"/>
                </a:lnTo>
                <a:lnTo>
                  <a:pt x="5852160" y="2138680"/>
                </a:lnTo>
                <a:lnTo>
                  <a:pt x="5852160" y="2138680"/>
                </a:lnTo>
                <a:lnTo>
                  <a:pt x="5862320" y="2184400"/>
                </a:lnTo>
                <a:lnTo>
                  <a:pt x="5862320" y="2184400"/>
                </a:lnTo>
                <a:lnTo>
                  <a:pt x="5892800" y="2235200"/>
                </a:lnTo>
                <a:lnTo>
                  <a:pt x="5862320" y="2291080"/>
                </a:lnTo>
                <a:lnTo>
                  <a:pt x="5806440" y="2260600"/>
                </a:lnTo>
                <a:lnTo>
                  <a:pt x="5806440" y="2260600"/>
                </a:lnTo>
                <a:lnTo>
                  <a:pt x="5720080" y="2245360"/>
                </a:lnTo>
                <a:lnTo>
                  <a:pt x="5720080" y="2245360"/>
                </a:lnTo>
                <a:lnTo>
                  <a:pt x="5648960" y="2265680"/>
                </a:lnTo>
                <a:lnTo>
                  <a:pt x="5648960" y="2265680"/>
                </a:lnTo>
                <a:lnTo>
                  <a:pt x="5552440" y="2250440"/>
                </a:lnTo>
                <a:lnTo>
                  <a:pt x="5552440" y="2250440"/>
                </a:lnTo>
                <a:lnTo>
                  <a:pt x="5430520" y="2255520"/>
                </a:lnTo>
                <a:lnTo>
                  <a:pt x="5349240" y="2250440"/>
                </a:lnTo>
                <a:lnTo>
                  <a:pt x="5283200" y="2235200"/>
                </a:lnTo>
                <a:lnTo>
                  <a:pt x="5196840" y="2235200"/>
                </a:lnTo>
                <a:lnTo>
                  <a:pt x="5196840" y="2235200"/>
                </a:lnTo>
                <a:lnTo>
                  <a:pt x="5110480" y="2204720"/>
                </a:lnTo>
                <a:lnTo>
                  <a:pt x="5019040" y="2230120"/>
                </a:lnTo>
                <a:lnTo>
                  <a:pt x="4958080" y="2225040"/>
                </a:lnTo>
                <a:lnTo>
                  <a:pt x="4942840" y="2214880"/>
                </a:lnTo>
                <a:lnTo>
                  <a:pt x="4866640" y="2199640"/>
                </a:lnTo>
                <a:lnTo>
                  <a:pt x="4866640" y="2199640"/>
                </a:lnTo>
                <a:lnTo>
                  <a:pt x="4790440" y="2199640"/>
                </a:lnTo>
                <a:lnTo>
                  <a:pt x="4790440" y="2199640"/>
                </a:lnTo>
                <a:lnTo>
                  <a:pt x="4714240" y="2189480"/>
                </a:lnTo>
                <a:lnTo>
                  <a:pt x="4632960" y="2199640"/>
                </a:lnTo>
                <a:lnTo>
                  <a:pt x="4561840" y="2159000"/>
                </a:lnTo>
                <a:lnTo>
                  <a:pt x="4480560" y="2153920"/>
                </a:lnTo>
                <a:lnTo>
                  <a:pt x="4404360" y="2174240"/>
                </a:lnTo>
                <a:lnTo>
                  <a:pt x="4404360" y="2174240"/>
                </a:lnTo>
                <a:lnTo>
                  <a:pt x="4307840" y="2159000"/>
                </a:lnTo>
                <a:lnTo>
                  <a:pt x="4236720" y="2164080"/>
                </a:lnTo>
                <a:lnTo>
                  <a:pt x="4236720" y="2164080"/>
                </a:lnTo>
                <a:lnTo>
                  <a:pt x="4201160" y="2118360"/>
                </a:lnTo>
                <a:lnTo>
                  <a:pt x="4079240" y="2138680"/>
                </a:lnTo>
                <a:lnTo>
                  <a:pt x="4038600" y="2108200"/>
                </a:lnTo>
                <a:lnTo>
                  <a:pt x="3957320" y="2113280"/>
                </a:lnTo>
                <a:lnTo>
                  <a:pt x="3865880" y="2113280"/>
                </a:lnTo>
                <a:lnTo>
                  <a:pt x="3804920" y="2123440"/>
                </a:lnTo>
                <a:lnTo>
                  <a:pt x="3804920" y="2123440"/>
                </a:lnTo>
                <a:lnTo>
                  <a:pt x="3733800" y="2098040"/>
                </a:lnTo>
                <a:lnTo>
                  <a:pt x="3667760" y="2087880"/>
                </a:lnTo>
                <a:lnTo>
                  <a:pt x="3616960" y="2082800"/>
                </a:lnTo>
                <a:lnTo>
                  <a:pt x="3550920" y="2082800"/>
                </a:lnTo>
                <a:lnTo>
                  <a:pt x="3459480" y="2082800"/>
                </a:lnTo>
                <a:lnTo>
                  <a:pt x="3459480" y="2082800"/>
                </a:lnTo>
                <a:lnTo>
                  <a:pt x="3271520" y="2067560"/>
                </a:lnTo>
                <a:lnTo>
                  <a:pt x="3271520" y="2067560"/>
                </a:lnTo>
                <a:lnTo>
                  <a:pt x="3200400" y="2057400"/>
                </a:lnTo>
                <a:lnTo>
                  <a:pt x="3134360" y="2062480"/>
                </a:lnTo>
                <a:lnTo>
                  <a:pt x="3088640" y="2047240"/>
                </a:lnTo>
                <a:lnTo>
                  <a:pt x="3088640" y="2047240"/>
                </a:lnTo>
                <a:lnTo>
                  <a:pt x="2997200" y="2016760"/>
                </a:lnTo>
                <a:lnTo>
                  <a:pt x="2951480" y="2006600"/>
                </a:lnTo>
                <a:lnTo>
                  <a:pt x="2895600" y="2001520"/>
                </a:lnTo>
                <a:lnTo>
                  <a:pt x="2829560" y="2001520"/>
                </a:lnTo>
                <a:lnTo>
                  <a:pt x="2753360" y="2006600"/>
                </a:lnTo>
                <a:lnTo>
                  <a:pt x="2565400" y="1996440"/>
                </a:lnTo>
                <a:lnTo>
                  <a:pt x="2514600" y="2001520"/>
                </a:lnTo>
                <a:close/>
              </a:path>
            </a:pathLst>
          </a:cu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 rot="763081">
            <a:off x="1828240" y="2901650"/>
            <a:ext cx="670508" cy="411503"/>
          </a:xfrm>
          <a:custGeom>
            <a:avLst/>
            <a:gdLst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587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333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63500 w 889000"/>
              <a:gd name="connsiteY0" fmla="*/ 76200 h 482600"/>
              <a:gd name="connsiteX1" fmla="*/ 0 w 889000"/>
              <a:gd name="connsiteY1" fmla="*/ 228600 h 482600"/>
              <a:gd name="connsiteX2" fmla="*/ 69850 w 889000"/>
              <a:gd name="connsiteY2" fmla="*/ 374650 h 482600"/>
              <a:gd name="connsiteX3" fmla="*/ 400050 w 889000"/>
              <a:gd name="connsiteY3" fmla="*/ 482600 h 482600"/>
              <a:gd name="connsiteX4" fmla="*/ 806450 w 889000"/>
              <a:gd name="connsiteY4" fmla="*/ 381000 h 482600"/>
              <a:gd name="connsiteX5" fmla="*/ 889000 w 889000"/>
              <a:gd name="connsiteY5" fmla="*/ 355600 h 482600"/>
              <a:gd name="connsiteX6" fmla="*/ 774700 w 889000"/>
              <a:gd name="connsiteY6" fmla="*/ 234950 h 482600"/>
              <a:gd name="connsiteX7" fmla="*/ 679450 w 889000"/>
              <a:gd name="connsiteY7" fmla="*/ 152400 h 482600"/>
              <a:gd name="connsiteX8" fmla="*/ 533400 w 889000"/>
              <a:gd name="connsiteY8" fmla="*/ 31750 h 482600"/>
              <a:gd name="connsiteX9" fmla="*/ 469900 w 889000"/>
              <a:gd name="connsiteY9" fmla="*/ 0 h 482600"/>
              <a:gd name="connsiteX10" fmla="*/ 469900 w 889000"/>
              <a:gd name="connsiteY10" fmla="*/ 0 h 482600"/>
              <a:gd name="connsiteX11" fmla="*/ 400050 w 889000"/>
              <a:gd name="connsiteY11" fmla="*/ 25400 h 482600"/>
              <a:gd name="connsiteX12" fmla="*/ 361950 w 889000"/>
              <a:gd name="connsiteY12" fmla="*/ 82550 h 482600"/>
              <a:gd name="connsiteX13" fmla="*/ 273050 w 889000"/>
              <a:gd name="connsiteY13" fmla="*/ 127000 h 482600"/>
              <a:gd name="connsiteX14" fmla="*/ 184150 w 889000"/>
              <a:gd name="connsiteY14" fmla="*/ 133350 h 482600"/>
              <a:gd name="connsiteX15" fmla="*/ 139700 w 889000"/>
              <a:gd name="connsiteY15" fmla="*/ 120650 h 482600"/>
              <a:gd name="connsiteX16" fmla="*/ 63500 w 889000"/>
              <a:gd name="connsiteY16" fmla="*/ 762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000" h="482600">
                <a:moveTo>
                  <a:pt x="63500" y="76200"/>
                </a:moveTo>
                <a:lnTo>
                  <a:pt x="0" y="228600"/>
                </a:lnTo>
                <a:lnTo>
                  <a:pt x="69850" y="374650"/>
                </a:lnTo>
                <a:lnTo>
                  <a:pt x="400050" y="482600"/>
                </a:lnTo>
                <a:lnTo>
                  <a:pt x="806450" y="381000"/>
                </a:lnTo>
                <a:lnTo>
                  <a:pt x="889000" y="355600"/>
                </a:lnTo>
                <a:lnTo>
                  <a:pt x="774700" y="234950"/>
                </a:lnTo>
                <a:lnTo>
                  <a:pt x="679450" y="152400"/>
                </a:lnTo>
                <a:lnTo>
                  <a:pt x="533400" y="31750"/>
                </a:lnTo>
                <a:lnTo>
                  <a:pt x="469900" y="0"/>
                </a:lnTo>
                <a:lnTo>
                  <a:pt x="469900" y="0"/>
                </a:lnTo>
                <a:lnTo>
                  <a:pt x="400050" y="25400"/>
                </a:lnTo>
                <a:lnTo>
                  <a:pt x="361950" y="82550"/>
                </a:lnTo>
                <a:lnTo>
                  <a:pt x="273050" y="127000"/>
                </a:lnTo>
                <a:lnTo>
                  <a:pt x="184150" y="133350"/>
                </a:lnTo>
                <a:lnTo>
                  <a:pt x="139700" y="120650"/>
                </a:lnTo>
                <a:lnTo>
                  <a:pt x="63500" y="76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728"/>
            <a:ext cx="8568952" cy="857250"/>
          </a:xfrm>
        </p:spPr>
        <p:txBody>
          <a:bodyPr>
            <a:noAutofit/>
          </a:bodyPr>
          <a:lstStyle/>
          <a:p>
            <a:r>
              <a:rPr lang="mr-IN" sz="3300" b="0" dirty="0" smtClean="0">
                <a:solidFill>
                  <a:schemeClr val="tx1"/>
                </a:solidFill>
              </a:rPr>
              <a:t>…</a:t>
            </a:r>
            <a:r>
              <a:rPr lang="en-GB" sz="3300" b="0" dirty="0" smtClean="0">
                <a:solidFill>
                  <a:schemeClr val="tx1"/>
                </a:solidFill>
              </a:rPr>
              <a:t> how much should </a:t>
            </a:r>
            <a:r>
              <a:rPr lang="en-GB" sz="3300" dirty="0" smtClean="0">
                <a:solidFill>
                  <a:srgbClr val="660066"/>
                </a:solidFill>
              </a:rPr>
              <a:t>GMCA get</a:t>
            </a:r>
            <a:r>
              <a:rPr lang="en-GB" sz="3300" b="0" dirty="0" smtClean="0">
                <a:solidFill>
                  <a:schemeClr val="tx1"/>
                </a:solidFill>
              </a:rPr>
              <a:t>?</a:t>
            </a:r>
            <a:endParaRPr lang="en-GB" sz="3300" b="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133606" y="2143125"/>
            <a:ext cx="3216275" cy="1409700"/>
          </a:xfrm>
          <a:custGeom>
            <a:avLst/>
            <a:gdLst>
              <a:gd name="connsiteX0" fmla="*/ 0 w 3216275"/>
              <a:gd name="connsiteY0" fmla="*/ 0 h 1409700"/>
              <a:gd name="connsiteX1" fmla="*/ 250825 w 3216275"/>
              <a:gd name="connsiteY1" fmla="*/ 95250 h 1409700"/>
              <a:gd name="connsiteX2" fmla="*/ 406400 w 3216275"/>
              <a:gd name="connsiteY2" fmla="*/ 168275 h 1409700"/>
              <a:gd name="connsiteX3" fmla="*/ 508000 w 3216275"/>
              <a:gd name="connsiteY3" fmla="*/ 219075 h 1409700"/>
              <a:gd name="connsiteX4" fmla="*/ 619125 w 3216275"/>
              <a:gd name="connsiteY4" fmla="*/ 273050 h 1409700"/>
              <a:gd name="connsiteX5" fmla="*/ 660400 w 3216275"/>
              <a:gd name="connsiteY5" fmla="*/ 282575 h 1409700"/>
              <a:gd name="connsiteX6" fmla="*/ 793750 w 3216275"/>
              <a:gd name="connsiteY6" fmla="*/ 352425 h 1409700"/>
              <a:gd name="connsiteX7" fmla="*/ 977900 w 3216275"/>
              <a:gd name="connsiteY7" fmla="*/ 431800 h 1409700"/>
              <a:gd name="connsiteX8" fmla="*/ 1101725 w 3216275"/>
              <a:gd name="connsiteY8" fmla="*/ 479425 h 1409700"/>
              <a:gd name="connsiteX9" fmla="*/ 1289050 w 3216275"/>
              <a:gd name="connsiteY9" fmla="*/ 561975 h 1409700"/>
              <a:gd name="connsiteX10" fmla="*/ 1463675 w 3216275"/>
              <a:gd name="connsiteY10" fmla="*/ 641350 h 1409700"/>
              <a:gd name="connsiteX11" fmla="*/ 1641475 w 3216275"/>
              <a:gd name="connsiteY11" fmla="*/ 720725 h 1409700"/>
              <a:gd name="connsiteX12" fmla="*/ 1844675 w 3216275"/>
              <a:gd name="connsiteY12" fmla="*/ 812800 h 1409700"/>
              <a:gd name="connsiteX13" fmla="*/ 1965325 w 3216275"/>
              <a:gd name="connsiteY13" fmla="*/ 866775 h 1409700"/>
              <a:gd name="connsiteX14" fmla="*/ 2197100 w 3216275"/>
              <a:gd name="connsiteY14" fmla="*/ 968375 h 1409700"/>
              <a:gd name="connsiteX15" fmla="*/ 2368550 w 3216275"/>
              <a:gd name="connsiteY15" fmla="*/ 1050925 h 1409700"/>
              <a:gd name="connsiteX16" fmla="*/ 2546350 w 3216275"/>
              <a:gd name="connsiteY16" fmla="*/ 1133475 h 1409700"/>
              <a:gd name="connsiteX17" fmla="*/ 2705100 w 3216275"/>
              <a:gd name="connsiteY17" fmla="*/ 1193800 h 1409700"/>
              <a:gd name="connsiteX18" fmla="*/ 2946400 w 3216275"/>
              <a:gd name="connsiteY18" fmla="*/ 1308100 h 1409700"/>
              <a:gd name="connsiteX19" fmla="*/ 3216275 w 3216275"/>
              <a:gd name="connsiteY19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16275" h="1409700">
                <a:moveTo>
                  <a:pt x="0" y="0"/>
                </a:moveTo>
                <a:cubicBezTo>
                  <a:pt x="91546" y="33602"/>
                  <a:pt x="183092" y="67204"/>
                  <a:pt x="250825" y="95250"/>
                </a:cubicBezTo>
                <a:cubicBezTo>
                  <a:pt x="318558" y="123296"/>
                  <a:pt x="363538" y="147638"/>
                  <a:pt x="406400" y="168275"/>
                </a:cubicBezTo>
                <a:cubicBezTo>
                  <a:pt x="449262" y="188912"/>
                  <a:pt x="508000" y="219075"/>
                  <a:pt x="508000" y="219075"/>
                </a:cubicBezTo>
                <a:cubicBezTo>
                  <a:pt x="543454" y="236537"/>
                  <a:pt x="593725" y="262467"/>
                  <a:pt x="619125" y="273050"/>
                </a:cubicBezTo>
                <a:cubicBezTo>
                  <a:pt x="644525" y="283633"/>
                  <a:pt x="631296" y="269346"/>
                  <a:pt x="660400" y="282575"/>
                </a:cubicBezTo>
                <a:cubicBezTo>
                  <a:pt x="689504" y="295804"/>
                  <a:pt x="740833" y="327554"/>
                  <a:pt x="793750" y="352425"/>
                </a:cubicBezTo>
                <a:cubicBezTo>
                  <a:pt x="846667" y="377296"/>
                  <a:pt x="926571" y="410633"/>
                  <a:pt x="977900" y="431800"/>
                </a:cubicBezTo>
                <a:cubicBezTo>
                  <a:pt x="1029229" y="452967"/>
                  <a:pt x="1049867" y="457729"/>
                  <a:pt x="1101725" y="479425"/>
                </a:cubicBezTo>
                <a:cubicBezTo>
                  <a:pt x="1153583" y="501121"/>
                  <a:pt x="1289050" y="561975"/>
                  <a:pt x="1289050" y="561975"/>
                </a:cubicBezTo>
                <a:lnTo>
                  <a:pt x="1463675" y="641350"/>
                </a:lnTo>
                <a:lnTo>
                  <a:pt x="1641475" y="720725"/>
                </a:lnTo>
                <a:lnTo>
                  <a:pt x="1844675" y="812800"/>
                </a:lnTo>
                <a:lnTo>
                  <a:pt x="1965325" y="866775"/>
                </a:lnTo>
                <a:lnTo>
                  <a:pt x="2197100" y="968375"/>
                </a:lnTo>
                <a:cubicBezTo>
                  <a:pt x="2264304" y="999067"/>
                  <a:pt x="2368550" y="1050925"/>
                  <a:pt x="2368550" y="1050925"/>
                </a:cubicBezTo>
                <a:cubicBezTo>
                  <a:pt x="2426758" y="1078442"/>
                  <a:pt x="2490258" y="1109663"/>
                  <a:pt x="2546350" y="1133475"/>
                </a:cubicBezTo>
                <a:cubicBezTo>
                  <a:pt x="2602442" y="1157287"/>
                  <a:pt x="2638425" y="1164696"/>
                  <a:pt x="2705100" y="1193800"/>
                </a:cubicBezTo>
                <a:cubicBezTo>
                  <a:pt x="2771775" y="1222904"/>
                  <a:pt x="2861204" y="1272117"/>
                  <a:pt x="2946400" y="1308100"/>
                </a:cubicBezTo>
                <a:cubicBezTo>
                  <a:pt x="3031596" y="1344083"/>
                  <a:pt x="3216275" y="1409700"/>
                  <a:pt x="3216275" y="1409700"/>
                </a:cubicBezTo>
              </a:path>
            </a:pathLst>
          </a:custGeom>
          <a:ln w="50800">
            <a:solidFill>
              <a:schemeClr val="bg2">
                <a:lumMod val="25000"/>
              </a:schemeClr>
            </a:solidFill>
          </a:ln>
          <a:effectLst>
            <a:softEdge rad="254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3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rot="1352359">
            <a:off x="24151" y="1713185"/>
            <a:ext cx="4444513" cy="1953555"/>
          </a:xfrm>
          <a:custGeom>
            <a:avLst/>
            <a:gdLst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83840 w 5892800"/>
              <a:gd name="connsiteY145" fmla="*/ 2032000 h 2291080"/>
              <a:gd name="connsiteX146" fmla="*/ 2743200 w 5892800"/>
              <a:gd name="connsiteY146" fmla="*/ 198628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83840 w 5892800"/>
              <a:gd name="connsiteY145" fmla="*/ 2032000 h 2291080"/>
              <a:gd name="connsiteX146" fmla="*/ 2621280 w 5892800"/>
              <a:gd name="connsiteY146" fmla="*/ 199644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621280 w 5892800"/>
              <a:gd name="connsiteY146" fmla="*/ 199644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69900 w 5892800"/>
              <a:gd name="connsiteY22" fmla="*/ 113665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51180 w 5892800"/>
              <a:gd name="connsiteY21" fmla="*/ 116967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37260 w 5892800"/>
              <a:gd name="connsiteY17" fmla="*/ 118745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51180 w 5892800"/>
              <a:gd name="connsiteY21" fmla="*/ 116967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892800" h="2291080">
                <a:moveTo>
                  <a:pt x="2514600" y="2001520"/>
                </a:moveTo>
                <a:lnTo>
                  <a:pt x="2397760" y="1981200"/>
                </a:lnTo>
                <a:lnTo>
                  <a:pt x="2225040" y="1874520"/>
                </a:lnTo>
                <a:lnTo>
                  <a:pt x="2067560" y="1706880"/>
                </a:lnTo>
                <a:lnTo>
                  <a:pt x="1981200" y="1666240"/>
                </a:lnTo>
                <a:lnTo>
                  <a:pt x="1879600" y="1559560"/>
                </a:lnTo>
                <a:lnTo>
                  <a:pt x="1813560" y="1554480"/>
                </a:lnTo>
                <a:lnTo>
                  <a:pt x="1706880" y="1427480"/>
                </a:lnTo>
                <a:lnTo>
                  <a:pt x="1595120" y="1325880"/>
                </a:lnTo>
                <a:lnTo>
                  <a:pt x="1447800" y="1203960"/>
                </a:lnTo>
                <a:lnTo>
                  <a:pt x="1447800" y="1203960"/>
                </a:lnTo>
                <a:lnTo>
                  <a:pt x="1356360" y="1219200"/>
                </a:lnTo>
                <a:lnTo>
                  <a:pt x="1341120" y="1264920"/>
                </a:lnTo>
                <a:lnTo>
                  <a:pt x="1290320" y="1315720"/>
                </a:lnTo>
                <a:lnTo>
                  <a:pt x="1193800" y="1346200"/>
                </a:lnTo>
                <a:lnTo>
                  <a:pt x="1107440" y="1346200"/>
                </a:lnTo>
                <a:lnTo>
                  <a:pt x="1000760" y="1264920"/>
                </a:lnTo>
                <a:lnTo>
                  <a:pt x="937260" y="1187450"/>
                </a:lnTo>
                <a:lnTo>
                  <a:pt x="858520" y="1143000"/>
                </a:lnTo>
                <a:lnTo>
                  <a:pt x="797560" y="1092200"/>
                </a:lnTo>
                <a:lnTo>
                  <a:pt x="736600" y="1122680"/>
                </a:lnTo>
                <a:cubicBezTo>
                  <a:pt x="687493" y="1136227"/>
                  <a:pt x="595630" y="1167342"/>
                  <a:pt x="551180" y="1169670"/>
                </a:cubicBezTo>
                <a:cubicBezTo>
                  <a:pt x="506730" y="1171998"/>
                  <a:pt x="509693" y="1145540"/>
                  <a:pt x="469900" y="1136650"/>
                </a:cubicBezTo>
                <a:lnTo>
                  <a:pt x="292100" y="1136650"/>
                </a:lnTo>
                <a:lnTo>
                  <a:pt x="203200" y="1183640"/>
                </a:lnTo>
                <a:lnTo>
                  <a:pt x="127000" y="1112520"/>
                </a:lnTo>
                <a:lnTo>
                  <a:pt x="76200" y="1076960"/>
                </a:lnTo>
                <a:lnTo>
                  <a:pt x="15240" y="1041400"/>
                </a:lnTo>
                <a:lnTo>
                  <a:pt x="0" y="949960"/>
                </a:lnTo>
                <a:lnTo>
                  <a:pt x="0" y="949960"/>
                </a:lnTo>
                <a:lnTo>
                  <a:pt x="66040" y="843280"/>
                </a:lnTo>
                <a:lnTo>
                  <a:pt x="66040" y="843280"/>
                </a:lnTo>
                <a:lnTo>
                  <a:pt x="111760" y="762000"/>
                </a:lnTo>
                <a:lnTo>
                  <a:pt x="111760" y="762000"/>
                </a:lnTo>
                <a:lnTo>
                  <a:pt x="162560" y="635000"/>
                </a:lnTo>
                <a:lnTo>
                  <a:pt x="162560" y="635000"/>
                </a:lnTo>
                <a:lnTo>
                  <a:pt x="162560" y="563880"/>
                </a:lnTo>
                <a:lnTo>
                  <a:pt x="187960" y="462280"/>
                </a:lnTo>
                <a:lnTo>
                  <a:pt x="264160" y="289560"/>
                </a:lnTo>
                <a:lnTo>
                  <a:pt x="340360" y="203200"/>
                </a:lnTo>
                <a:lnTo>
                  <a:pt x="411480" y="147320"/>
                </a:lnTo>
                <a:lnTo>
                  <a:pt x="482600" y="111760"/>
                </a:lnTo>
                <a:lnTo>
                  <a:pt x="482600" y="91440"/>
                </a:lnTo>
                <a:lnTo>
                  <a:pt x="487680" y="0"/>
                </a:lnTo>
                <a:lnTo>
                  <a:pt x="609600" y="30480"/>
                </a:lnTo>
                <a:lnTo>
                  <a:pt x="772160" y="91440"/>
                </a:lnTo>
                <a:lnTo>
                  <a:pt x="807720" y="187960"/>
                </a:lnTo>
                <a:lnTo>
                  <a:pt x="833120" y="233680"/>
                </a:lnTo>
                <a:lnTo>
                  <a:pt x="889000" y="248920"/>
                </a:lnTo>
                <a:lnTo>
                  <a:pt x="939800" y="254000"/>
                </a:lnTo>
                <a:lnTo>
                  <a:pt x="990600" y="279400"/>
                </a:lnTo>
                <a:lnTo>
                  <a:pt x="1041400" y="314960"/>
                </a:lnTo>
                <a:lnTo>
                  <a:pt x="1097280" y="375920"/>
                </a:lnTo>
                <a:lnTo>
                  <a:pt x="1097280" y="375920"/>
                </a:lnTo>
                <a:lnTo>
                  <a:pt x="1315720" y="381000"/>
                </a:lnTo>
                <a:lnTo>
                  <a:pt x="5598160" y="1137920"/>
                </a:lnTo>
                <a:lnTo>
                  <a:pt x="5638800" y="1117600"/>
                </a:lnTo>
                <a:lnTo>
                  <a:pt x="5674360" y="1178560"/>
                </a:lnTo>
                <a:lnTo>
                  <a:pt x="5674360" y="1178560"/>
                </a:lnTo>
                <a:lnTo>
                  <a:pt x="5643880" y="1219200"/>
                </a:lnTo>
                <a:lnTo>
                  <a:pt x="5709920" y="1356360"/>
                </a:lnTo>
                <a:lnTo>
                  <a:pt x="5699760" y="1412240"/>
                </a:lnTo>
                <a:lnTo>
                  <a:pt x="5679440" y="1457960"/>
                </a:lnTo>
                <a:lnTo>
                  <a:pt x="5669280" y="1508760"/>
                </a:lnTo>
                <a:lnTo>
                  <a:pt x="5669280" y="1508760"/>
                </a:lnTo>
                <a:lnTo>
                  <a:pt x="5674360" y="1564640"/>
                </a:lnTo>
                <a:lnTo>
                  <a:pt x="5674360" y="1564640"/>
                </a:lnTo>
                <a:lnTo>
                  <a:pt x="5633720" y="1600200"/>
                </a:lnTo>
                <a:lnTo>
                  <a:pt x="5633720" y="1600200"/>
                </a:lnTo>
                <a:lnTo>
                  <a:pt x="5659120" y="1645920"/>
                </a:lnTo>
                <a:lnTo>
                  <a:pt x="5659120" y="1645920"/>
                </a:lnTo>
                <a:lnTo>
                  <a:pt x="5679440" y="1711960"/>
                </a:lnTo>
                <a:lnTo>
                  <a:pt x="5669280" y="1833880"/>
                </a:lnTo>
                <a:lnTo>
                  <a:pt x="5669280" y="1833880"/>
                </a:lnTo>
                <a:lnTo>
                  <a:pt x="5709920" y="1864360"/>
                </a:lnTo>
                <a:lnTo>
                  <a:pt x="5709920" y="1864360"/>
                </a:lnTo>
                <a:lnTo>
                  <a:pt x="5730240" y="1960880"/>
                </a:lnTo>
                <a:lnTo>
                  <a:pt x="5730240" y="1960880"/>
                </a:lnTo>
                <a:lnTo>
                  <a:pt x="5730240" y="1960880"/>
                </a:lnTo>
                <a:lnTo>
                  <a:pt x="5760720" y="2006600"/>
                </a:lnTo>
                <a:lnTo>
                  <a:pt x="5760720" y="2006600"/>
                </a:lnTo>
                <a:lnTo>
                  <a:pt x="5821680" y="2067560"/>
                </a:lnTo>
                <a:lnTo>
                  <a:pt x="5821680" y="2067560"/>
                </a:lnTo>
                <a:lnTo>
                  <a:pt x="5892800" y="2098040"/>
                </a:lnTo>
                <a:lnTo>
                  <a:pt x="5892800" y="2098040"/>
                </a:lnTo>
                <a:lnTo>
                  <a:pt x="5852160" y="2138680"/>
                </a:lnTo>
                <a:lnTo>
                  <a:pt x="5852160" y="2138680"/>
                </a:lnTo>
                <a:lnTo>
                  <a:pt x="5852160" y="2138680"/>
                </a:lnTo>
                <a:lnTo>
                  <a:pt x="5862320" y="2184400"/>
                </a:lnTo>
                <a:lnTo>
                  <a:pt x="5862320" y="2184400"/>
                </a:lnTo>
                <a:lnTo>
                  <a:pt x="5892800" y="2235200"/>
                </a:lnTo>
                <a:lnTo>
                  <a:pt x="5862320" y="2291080"/>
                </a:lnTo>
                <a:lnTo>
                  <a:pt x="5806440" y="2260600"/>
                </a:lnTo>
                <a:lnTo>
                  <a:pt x="5806440" y="2260600"/>
                </a:lnTo>
                <a:lnTo>
                  <a:pt x="5720080" y="2245360"/>
                </a:lnTo>
                <a:lnTo>
                  <a:pt x="5720080" y="2245360"/>
                </a:lnTo>
                <a:lnTo>
                  <a:pt x="5648960" y="2265680"/>
                </a:lnTo>
                <a:lnTo>
                  <a:pt x="5648960" y="2265680"/>
                </a:lnTo>
                <a:lnTo>
                  <a:pt x="5552440" y="2250440"/>
                </a:lnTo>
                <a:lnTo>
                  <a:pt x="5552440" y="2250440"/>
                </a:lnTo>
                <a:lnTo>
                  <a:pt x="5430520" y="2255520"/>
                </a:lnTo>
                <a:lnTo>
                  <a:pt x="5349240" y="2250440"/>
                </a:lnTo>
                <a:lnTo>
                  <a:pt x="5283200" y="2235200"/>
                </a:lnTo>
                <a:lnTo>
                  <a:pt x="5196840" y="2235200"/>
                </a:lnTo>
                <a:lnTo>
                  <a:pt x="5196840" y="2235200"/>
                </a:lnTo>
                <a:lnTo>
                  <a:pt x="5110480" y="2204720"/>
                </a:lnTo>
                <a:lnTo>
                  <a:pt x="5019040" y="2230120"/>
                </a:lnTo>
                <a:lnTo>
                  <a:pt x="4958080" y="2225040"/>
                </a:lnTo>
                <a:lnTo>
                  <a:pt x="4942840" y="2214880"/>
                </a:lnTo>
                <a:lnTo>
                  <a:pt x="4866640" y="2199640"/>
                </a:lnTo>
                <a:lnTo>
                  <a:pt x="4866640" y="2199640"/>
                </a:lnTo>
                <a:lnTo>
                  <a:pt x="4790440" y="2199640"/>
                </a:lnTo>
                <a:lnTo>
                  <a:pt x="4790440" y="2199640"/>
                </a:lnTo>
                <a:lnTo>
                  <a:pt x="4714240" y="2189480"/>
                </a:lnTo>
                <a:lnTo>
                  <a:pt x="4632960" y="2199640"/>
                </a:lnTo>
                <a:lnTo>
                  <a:pt x="4561840" y="2159000"/>
                </a:lnTo>
                <a:lnTo>
                  <a:pt x="4480560" y="2153920"/>
                </a:lnTo>
                <a:lnTo>
                  <a:pt x="4404360" y="2174240"/>
                </a:lnTo>
                <a:lnTo>
                  <a:pt x="4404360" y="2174240"/>
                </a:lnTo>
                <a:lnTo>
                  <a:pt x="4307840" y="2159000"/>
                </a:lnTo>
                <a:lnTo>
                  <a:pt x="4236720" y="2164080"/>
                </a:lnTo>
                <a:lnTo>
                  <a:pt x="4236720" y="2164080"/>
                </a:lnTo>
                <a:lnTo>
                  <a:pt x="4201160" y="2118360"/>
                </a:lnTo>
                <a:lnTo>
                  <a:pt x="4079240" y="2138680"/>
                </a:lnTo>
                <a:lnTo>
                  <a:pt x="4038600" y="2108200"/>
                </a:lnTo>
                <a:lnTo>
                  <a:pt x="3957320" y="2113280"/>
                </a:lnTo>
                <a:lnTo>
                  <a:pt x="3865880" y="2113280"/>
                </a:lnTo>
                <a:lnTo>
                  <a:pt x="3804920" y="2123440"/>
                </a:lnTo>
                <a:lnTo>
                  <a:pt x="3804920" y="2123440"/>
                </a:lnTo>
                <a:lnTo>
                  <a:pt x="3733800" y="2098040"/>
                </a:lnTo>
                <a:lnTo>
                  <a:pt x="3667760" y="2087880"/>
                </a:lnTo>
                <a:lnTo>
                  <a:pt x="3616960" y="2082800"/>
                </a:lnTo>
                <a:lnTo>
                  <a:pt x="3550920" y="2082800"/>
                </a:lnTo>
                <a:lnTo>
                  <a:pt x="3459480" y="2082800"/>
                </a:lnTo>
                <a:lnTo>
                  <a:pt x="3459480" y="2082800"/>
                </a:lnTo>
                <a:lnTo>
                  <a:pt x="3271520" y="2067560"/>
                </a:lnTo>
                <a:lnTo>
                  <a:pt x="3271520" y="2067560"/>
                </a:lnTo>
                <a:lnTo>
                  <a:pt x="3200400" y="2057400"/>
                </a:lnTo>
                <a:lnTo>
                  <a:pt x="3134360" y="2062480"/>
                </a:lnTo>
                <a:lnTo>
                  <a:pt x="3088640" y="2047240"/>
                </a:lnTo>
                <a:lnTo>
                  <a:pt x="3088640" y="2047240"/>
                </a:lnTo>
                <a:lnTo>
                  <a:pt x="2997200" y="2016760"/>
                </a:lnTo>
                <a:lnTo>
                  <a:pt x="2951480" y="2006600"/>
                </a:lnTo>
                <a:lnTo>
                  <a:pt x="2895600" y="2001520"/>
                </a:lnTo>
                <a:lnTo>
                  <a:pt x="2829560" y="2001520"/>
                </a:lnTo>
                <a:lnTo>
                  <a:pt x="2753360" y="2006600"/>
                </a:lnTo>
                <a:lnTo>
                  <a:pt x="2565400" y="1996440"/>
                </a:lnTo>
                <a:lnTo>
                  <a:pt x="2514600" y="2001520"/>
                </a:lnTo>
                <a:close/>
              </a:path>
            </a:pathLst>
          </a:cu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 rot="763081">
            <a:off x="720640" y="2901650"/>
            <a:ext cx="670508" cy="411503"/>
          </a:xfrm>
          <a:custGeom>
            <a:avLst/>
            <a:gdLst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587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333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63500 w 889000"/>
              <a:gd name="connsiteY0" fmla="*/ 76200 h 482600"/>
              <a:gd name="connsiteX1" fmla="*/ 0 w 889000"/>
              <a:gd name="connsiteY1" fmla="*/ 228600 h 482600"/>
              <a:gd name="connsiteX2" fmla="*/ 69850 w 889000"/>
              <a:gd name="connsiteY2" fmla="*/ 374650 h 482600"/>
              <a:gd name="connsiteX3" fmla="*/ 400050 w 889000"/>
              <a:gd name="connsiteY3" fmla="*/ 482600 h 482600"/>
              <a:gd name="connsiteX4" fmla="*/ 806450 w 889000"/>
              <a:gd name="connsiteY4" fmla="*/ 381000 h 482600"/>
              <a:gd name="connsiteX5" fmla="*/ 889000 w 889000"/>
              <a:gd name="connsiteY5" fmla="*/ 355600 h 482600"/>
              <a:gd name="connsiteX6" fmla="*/ 774700 w 889000"/>
              <a:gd name="connsiteY6" fmla="*/ 234950 h 482600"/>
              <a:gd name="connsiteX7" fmla="*/ 679450 w 889000"/>
              <a:gd name="connsiteY7" fmla="*/ 152400 h 482600"/>
              <a:gd name="connsiteX8" fmla="*/ 533400 w 889000"/>
              <a:gd name="connsiteY8" fmla="*/ 31750 h 482600"/>
              <a:gd name="connsiteX9" fmla="*/ 469900 w 889000"/>
              <a:gd name="connsiteY9" fmla="*/ 0 h 482600"/>
              <a:gd name="connsiteX10" fmla="*/ 469900 w 889000"/>
              <a:gd name="connsiteY10" fmla="*/ 0 h 482600"/>
              <a:gd name="connsiteX11" fmla="*/ 400050 w 889000"/>
              <a:gd name="connsiteY11" fmla="*/ 25400 h 482600"/>
              <a:gd name="connsiteX12" fmla="*/ 361950 w 889000"/>
              <a:gd name="connsiteY12" fmla="*/ 82550 h 482600"/>
              <a:gd name="connsiteX13" fmla="*/ 273050 w 889000"/>
              <a:gd name="connsiteY13" fmla="*/ 127000 h 482600"/>
              <a:gd name="connsiteX14" fmla="*/ 184150 w 889000"/>
              <a:gd name="connsiteY14" fmla="*/ 133350 h 482600"/>
              <a:gd name="connsiteX15" fmla="*/ 139700 w 889000"/>
              <a:gd name="connsiteY15" fmla="*/ 120650 h 482600"/>
              <a:gd name="connsiteX16" fmla="*/ 63500 w 889000"/>
              <a:gd name="connsiteY16" fmla="*/ 762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000" h="482600">
                <a:moveTo>
                  <a:pt x="63500" y="76200"/>
                </a:moveTo>
                <a:lnTo>
                  <a:pt x="0" y="228600"/>
                </a:lnTo>
                <a:lnTo>
                  <a:pt x="69850" y="374650"/>
                </a:lnTo>
                <a:lnTo>
                  <a:pt x="400050" y="482600"/>
                </a:lnTo>
                <a:lnTo>
                  <a:pt x="806450" y="381000"/>
                </a:lnTo>
                <a:lnTo>
                  <a:pt x="889000" y="355600"/>
                </a:lnTo>
                <a:lnTo>
                  <a:pt x="774700" y="234950"/>
                </a:lnTo>
                <a:lnTo>
                  <a:pt x="679450" y="152400"/>
                </a:lnTo>
                <a:lnTo>
                  <a:pt x="533400" y="31750"/>
                </a:lnTo>
                <a:lnTo>
                  <a:pt x="469900" y="0"/>
                </a:lnTo>
                <a:lnTo>
                  <a:pt x="469900" y="0"/>
                </a:lnTo>
                <a:lnTo>
                  <a:pt x="400050" y="25400"/>
                </a:lnTo>
                <a:lnTo>
                  <a:pt x="361950" y="82550"/>
                </a:lnTo>
                <a:lnTo>
                  <a:pt x="273050" y="127000"/>
                </a:lnTo>
                <a:lnTo>
                  <a:pt x="184150" y="133350"/>
                </a:lnTo>
                <a:lnTo>
                  <a:pt x="139700" y="120650"/>
                </a:lnTo>
                <a:lnTo>
                  <a:pt x="63500" y="76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728"/>
            <a:ext cx="7920880" cy="857250"/>
          </a:xfrm>
        </p:spPr>
        <p:txBody>
          <a:bodyPr>
            <a:normAutofit/>
          </a:bodyPr>
          <a:lstStyle/>
          <a:p>
            <a:r>
              <a:rPr lang="en-GB" b="0" dirty="0" smtClean="0">
                <a:solidFill>
                  <a:schemeClr val="tx1"/>
                </a:solidFill>
              </a:rPr>
              <a:t>So we have a carbon budget</a:t>
            </a:r>
            <a:endParaRPr lang="en-GB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38" l="2383" r="998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43559"/>
            <a:ext cx="4464496" cy="3312368"/>
          </a:xfrm>
          <a:prstGeom prst="rect">
            <a:avLst/>
          </a:prstGeom>
          <a:effectLst>
            <a:outerShdw blurRad="206375" dist="279400" dir="6240000" sx="105000" sy="105000" algn="tl" rotWithShape="0">
              <a:srgbClr val="000000">
                <a:alpha val="37000"/>
              </a:srgbClr>
            </a:outerShdw>
          </a:effectLst>
          <a:scene3d>
            <a:camera prst="obliqueTopLeft">
              <a:rot lat="18299991" lon="0" rev="0"/>
            </a:camera>
            <a:lightRig rig="threePt" dir="t"/>
          </a:scene3d>
        </p:spPr>
      </p:pic>
      <p:cxnSp>
        <p:nvCxnSpPr>
          <p:cNvPr id="12" name="Straight Arrow Connector 11"/>
          <p:cNvCxnSpPr/>
          <p:nvPr/>
        </p:nvCxnSpPr>
        <p:spPr>
          <a:xfrm>
            <a:off x="2843814" y="2211710"/>
            <a:ext cx="1332133" cy="0"/>
          </a:xfrm>
          <a:prstGeom prst="straightConnector1">
            <a:avLst/>
          </a:prstGeom>
          <a:ln w="107950">
            <a:solidFill>
              <a:srgbClr val="660066">
                <a:alpha val="52000"/>
              </a:srgb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23734" y="4568810"/>
            <a:ext cx="5696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800" i="1" dirty="0" smtClean="0">
                <a:solidFill>
                  <a:srgbClr val="804980"/>
                </a:solidFill>
              </a:rPr>
              <a:t>…</a:t>
            </a:r>
            <a:r>
              <a:rPr lang="en-GB" sz="2800" i="1" dirty="0" smtClean="0">
                <a:solidFill>
                  <a:srgbClr val="804980"/>
                </a:solidFill>
              </a:rPr>
              <a:t> for 2018 to 2100 and beyond </a:t>
            </a:r>
            <a:r>
              <a:rPr lang="mr-IN" sz="2800" i="1" dirty="0" smtClean="0">
                <a:solidFill>
                  <a:srgbClr val="804980"/>
                </a:solidFill>
              </a:rPr>
              <a:t>…</a:t>
            </a:r>
            <a:endParaRPr lang="en-GB" sz="2800" i="1" dirty="0">
              <a:solidFill>
                <a:srgbClr val="80498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724128" y="31859"/>
            <a:ext cx="216024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b="0" dirty="0" smtClean="0"/>
              <a:t>for </a:t>
            </a:r>
            <a:r>
              <a:rPr lang="en-GB" dirty="0" smtClean="0">
                <a:solidFill>
                  <a:srgbClr val="660066"/>
                </a:solidFill>
              </a:rPr>
              <a:t>GMCA</a:t>
            </a:r>
            <a:endParaRPr lang="en-GB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rot="1352359">
            <a:off x="24151" y="1713185"/>
            <a:ext cx="4444513" cy="1953555"/>
          </a:xfrm>
          <a:custGeom>
            <a:avLst/>
            <a:gdLst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83840 w 5892800"/>
              <a:gd name="connsiteY145" fmla="*/ 2032000 h 2291080"/>
              <a:gd name="connsiteX146" fmla="*/ 2743200 w 5892800"/>
              <a:gd name="connsiteY146" fmla="*/ 198628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83840 w 5892800"/>
              <a:gd name="connsiteY145" fmla="*/ 2032000 h 2291080"/>
              <a:gd name="connsiteX146" fmla="*/ 2621280 w 5892800"/>
              <a:gd name="connsiteY146" fmla="*/ 199644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621280 w 5892800"/>
              <a:gd name="connsiteY146" fmla="*/ 1996440 h 2291080"/>
              <a:gd name="connsiteX0" fmla="*/ 245364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82600 w 5892800"/>
              <a:gd name="connsiteY22" fmla="*/ 119380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69900 w 5892800"/>
              <a:gd name="connsiteY22" fmla="*/ 1136650 h 2291080"/>
              <a:gd name="connsiteX23" fmla="*/ 304800 w 5892800"/>
              <a:gd name="connsiteY23" fmla="*/ 121920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89280 w 5892800"/>
              <a:gd name="connsiteY21" fmla="*/ 116332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24560 w 5892800"/>
              <a:gd name="connsiteY17" fmla="*/ 121920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51180 w 5892800"/>
              <a:gd name="connsiteY21" fmla="*/ 116967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  <a:gd name="connsiteX0" fmla="*/ 2514600 w 5892800"/>
              <a:gd name="connsiteY0" fmla="*/ 2001520 h 2291080"/>
              <a:gd name="connsiteX1" fmla="*/ 2397760 w 5892800"/>
              <a:gd name="connsiteY1" fmla="*/ 1981200 h 2291080"/>
              <a:gd name="connsiteX2" fmla="*/ 2225040 w 5892800"/>
              <a:gd name="connsiteY2" fmla="*/ 1874520 h 2291080"/>
              <a:gd name="connsiteX3" fmla="*/ 2067560 w 5892800"/>
              <a:gd name="connsiteY3" fmla="*/ 1706880 h 2291080"/>
              <a:gd name="connsiteX4" fmla="*/ 1981200 w 5892800"/>
              <a:gd name="connsiteY4" fmla="*/ 1666240 h 2291080"/>
              <a:gd name="connsiteX5" fmla="*/ 1879600 w 5892800"/>
              <a:gd name="connsiteY5" fmla="*/ 1559560 h 2291080"/>
              <a:gd name="connsiteX6" fmla="*/ 1813560 w 5892800"/>
              <a:gd name="connsiteY6" fmla="*/ 1554480 h 2291080"/>
              <a:gd name="connsiteX7" fmla="*/ 1706880 w 5892800"/>
              <a:gd name="connsiteY7" fmla="*/ 1427480 h 2291080"/>
              <a:gd name="connsiteX8" fmla="*/ 1595120 w 5892800"/>
              <a:gd name="connsiteY8" fmla="*/ 1325880 h 2291080"/>
              <a:gd name="connsiteX9" fmla="*/ 1447800 w 5892800"/>
              <a:gd name="connsiteY9" fmla="*/ 1203960 h 2291080"/>
              <a:gd name="connsiteX10" fmla="*/ 1447800 w 5892800"/>
              <a:gd name="connsiteY10" fmla="*/ 1203960 h 2291080"/>
              <a:gd name="connsiteX11" fmla="*/ 1356360 w 5892800"/>
              <a:gd name="connsiteY11" fmla="*/ 1219200 h 2291080"/>
              <a:gd name="connsiteX12" fmla="*/ 1341120 w 5892800"/>
              <a:gd name="connsiteY12" fmla="*/ 1264920 h 2291080"/>
              <a:gd name="connsiteX13" fmla="*/ 1290320 w 5892800"/>
              <a:gd name="connsiteY13" fmla="*/ 1315720 h 2291080"/>
              <a:gd name="connsiteX14" fmla="*/ 1193800 w 5892800"/>
              <a:gd name="connsiteY14" fmla="*/ 1346200 h 2291080"/>
              <a:gd name="connsiteX15" fmla="*/ 1107440 w 5892800"/>
              <a:gd name="connsiteY15" fmla="*/ 1346200 h 2291080"/>
              <a:gd name="connsiteX16" fmla="*/ 1000760 w 5892800"/>
              <a:gd name="connsiteY16" fmla="*/ 1264920 h 2291080"/>
              <a:gd name="connsiteX17" fmla="*/ 937260 w 5892800"/>
              <a:gd name="connsiteY17" fmla="*/ 1187450 h 2291080"/>
              <a:gd name="connsiteX18" fmla="*/ 858520 w 5892800"/>
              <a:gd name="connsiteY18" fmla="*/ 1143000 h 2291080"/>
              <a:gd name="connsiteX19" fmla="*/ 797560 w 5892800"/>
              <a:gd name="connsiteY19" fmla="*/ 1092200 h 2291080"/>
              <a:gd name="connsiteX20" fmla="*/ 736600 w 5892800"/>
              <a:gd name="connsiteY20" fmla="*/ 1122680 h 2291080"/>
              <a:gd name="connsiteX21" fmla="*/ 551180 w 5892800"/>
              <a:gd name="connsiteY21" fmla="*/ 1169670 h 2291080"/>
              <a:gd name="connsiteX22" fmla="*/ 469900 w 5892800"/>
              <a:gd name="connsiteY22" fmla="*/ 1136650 h 2291080"/>
              <a:gd name="connsiteX23" fmla="*/ 292100 w 5892800"/>
              <a:gd name="connsiteY23" fmla="*/ 1136650 h 2291080"/>
              <a:gd name="connsiteX24" fmla="*/ 203200 w 5892800"/>
              <a:gd name="connsiteY24" fmla="*/ 1183640 h 2291080"/>
              <a:gd name="connsiteX25" fmla="*/ 127000 w 5892800"/>
              <a:gd name="connsiteY25" fmla="*/ 1112520 h 2291080"/>
              <a:gd name="connsiteX26" fmla="*/ 76200 w 5892800"/>
              <a:gd name="connsiteY26" fmla="*/ 1076960 h 2291080"/>
              <a:gd name="connsiteX27" fmla="*/ 15240 w 5892800"/>
              <a:gd name="connsiteY27" fmla="*/ 1041400 h 2291080"/>
              <a:gd name="connsiteX28" fmla="*/ 0 w 5892800"/>
              <a:gd name="connsiteY28" fmla="*/ 949960 h 2291080"/>
              <a:gd name="connsiteX29" fmla="*/ 0 w 5892800"/>
              <a:gd name="connsiteY29" fmla="*/ 949960 h 2291080"/>
              <a:gd name="connsiteX30" fmla="*/ 66040 w 5892800"/>
              <a:gd name="connsiteY30" fmla="*/ 843280 h 2291080"/>
              <a:gd name="connsiteX31" fmla="*/ 66040 w 5892800"/>
              <a:gd name="connsiteY31" fmla="*/ 843280 h 2291080"/>
              <a:gd name="connsiteX32" fmla="*/ 111760 w 5892800"/>
              <a:gd name="connsiteY32" fmla="*/ 762000 h 2291080"/>
              <a:gd name="connsiteX33" fmla="*/ 111760 w 5892800"/>
              <a:gd name="connsiteY33" fmla="*/ 762000 h 2291080"/>
              <a:gd name="connsiteX34" fmla="*/ 162560 w 5892800"/>
              <a:gd name="connsiteY34" fmla="*/ 635000 h 2291080"/>
              <a:gd name="connsiteX35" fmla="*/ 162560 w 5892800"/>
              <a:gd name="connsiteY35" fmla="*/ 635000 h 2291080"/>
              <a:gd name="connsiteX36" fmla="*/ 162560 w 5892800"/>
              <a:gd name="connsiteY36" fmla="*/ 563880 h 2291080"/>
              <a:gd name="connsiteX37" fmla="*/ 187960 w 5892800"/>
              <a:gd name="connsiteY37" fmla="*/ 462280 h 2291080"/>
              <a:gd name="connsiteX38" fmla="*/ 264160 w 5892800"/>
              <a:gd name="connsiteY38" fmla="*/ 289560 h 2291080"/>
              <a:gd name="connsiteX39" fmla="*/ 340360 w 5892800"/>
              <a:gd name="connsiteY39" fmla="*/ 203200 h 2291080"/>
              <a:gd name="connsiteX40" fmla="*/ 411480 w 5892800"/>
              <a:gd name="connsiteY40" fmla="*/ 147320 h 2291080"/>
              <a:gd name="connsiteX41" fmla="*/ 482600 w 5892800"/>
              <a:gd name="connsiteY41" fmla="*/ 111760 h 2291080"/>
              <a:gd name="connsiteX42" fmla="*/ 482600 w 5892800"/>
              <a:gd name="connsiteY42" fmla="*/ 91440 h 2291080"/>
              <a:gd name="connsiteX43" fmla="*/ 487680 w 5892800"/>
              <a:gd name="connsiteY43" fmla="*/ 0 h 2291080"/>
              <a:gd name="connsiteX44" fmla="*/ 609600 w 5892800"/>
              <a:gd name="connsiteY44" fmla="*/ 30480 h 2291080"/>
              <a:gd name="connsiteX45" fmla="*/ 772160 w 5892800"/>
              <a:gd name="connsiteY45" fmla="*/ 91440 h 2291080"/>
              <a:gd name="connsiteX46" fmla="*/ 807720 w 5892800"/>
              <a:gd name="connsiteY46" fmla="*/ 187960 h 2291080"/>
              <a:gd name="connsiteX47" fmla="*/ 833120 w 5892800"/>
              <a:gd name="connsiteY47" fmla="*/ 233680 h 2291080"/>
              <a:gd name="connsiteX48" fmla="*/ 889000 w 5892800"/>
              <a:gd name="connsiteY48" fmla="*/ 248920 h 2291080"/>
              <a:gd name="connsiteX49" fmla="*/ 939800 w 5892800"/>
              <a:gd name="connsiteY49" fmla="*/ 254000 h 2291080"/>
              <a:gd name="connsiteX50" fmla="*/ 990600 w 5892800"/>
              <a:gd name="connsiteY50" fmla="*/ 279400 h 2291080"/>
              <a:gd name="connsiteX51" fmla="*/ 1041400 w 5892800"/>
              <a:gd name="connsiteY51" fmla="*/ 314960 h 2291080"/>
              <a:gd name="connsiteX52" fmla="*/ 1097280 w 5892800"/>
              <a:gd name="connsiteY52" fmla="*/ 375920 h 2291080"/>
              <a:gd name="connsiteX53" fmla="*/ 1097280 w 5892800"/>
              <a:gd name="connsiteY53" fmla="*/ 375920 h 2291080"/>
              <a:gd name="connsiteX54" fmla="*/ 1315720 w 5892800"/>
              <a:gd name="connsiteY54" fmla="*/ 381000 h 2291080"/>
              <a:gd name="connsiteX55" fmla="*/ 5598160 w 5892800"/>
              <a:gd name="connsiteY55" fmla="*/ 1137920 h 2291080"/>
              <a:gd name="connsiteX56" fmla="*/ 5638800 w 5892800"/>
              <a:gd name="connsiteY56" fmla="*/ 1117600 h 2291080"/>
              <a:gd name="connsiteX57" fmla="*/ 5674360 w 5892800"/>
              <a:gd name="connsiteY57" fmla="*/ 1178560 h 2291080"/>
              <a:gd name="connsiteX58" fmla="*/ 5674360 w 5892800"/>
              <a:gd name="connsiteY58" fmla="*/ 1178560 h 2291080"/>
              <a:gd name="connsiteX59" fmla="*/ 5643880 w 5892800"/>
              <a:gd name="connsiteY59" fmla="*/ 1219200 h 2291080"/>
              <a:gd name="connsiteX60" fmla="*/ 5709920 w 5892800"/>
              <a:gd name="connsiteY60" fmla="*/ 1356360 h 2291080"/>
              <a:gd name="connsiteX61" fmla="*/ 5699760 w 5892800"/>
              <a:gd name="connsiteY61" fmla="*/ 1412240 h 2291080"/>
              <a:gd name="connsiteX62" fmla="*/ 5679440 w 5892800"/>
              <a:gd name="connsiteY62" fmla="*/ 1457960 h 2291080"/>
              <a:gd name="connsiteX63" fmla="*/ 5669280 w 5892800"/>
              <a:gd name="connsiteY63" fmla="*/ 1508760 h 2291080"/>
              <a:gd name="connsiteX64" fmla="*/ 5669280 w 5892800"/>
              <a:gd name="connsiteY64" fmla="*/ 1508760 h 2291080"/>
              <a:gd name="connsiteX65" fmla="*/ 5674360 w 5892800"/>
              <a:gd name="connsiteY65" fmla="*/ 1564640 h 2291080"/>
              <a:gd name="connsiteX66" fmla="*/ 5674360 w 5892800"/>
              <a:gd name="connsiteY66" fmla="*/ 1564640 h 2291080"/>
              <a:gd name="connsiteX67" fmla="*/ 5633720 w 5892800"/>
              <a:gd name="connsiteY67" fmla="*/ 1600200 h 2291080"/>
              <a:gd name="connsiteX68" fmla="*/ 5633720 w 5892800"/>
              <a:gd name="connsiteY68" fmla="*/ 1600200 h 2291080"/>
              <a:gd name="connsiteX69" fmla="*/ 5659120 w 5892800"/>
              <a:gd name="connsiteY69" fmla="*/ 1645920 h 2291080"/>
              <a:gd name="connsiteX70" fmla="*/ 5659120 w 5892800"/>
              <a:gd name="connsiteY70" fmla="*/ 1645920 h 2291080"/>
              <a:gd name="connsiteX71" fmla="*/ 5679440 w 5892800"/>
              <a:gd name="connsiteY71" fmla="*/ 1711960 h 2291080"/>
              <a:gd name="connsiteX72" fmla="*/ 5669280 w 5892800"/>
              <a:gd name="connsiteY72" fmla="*/ 1833880 h 2291080"/>
              <a:gd name="connsiteX73" fmla="*/ 5669280 w 5892800"/>
              <a:gd name="connsiteY73" fmla="*/ 1833880 h 2291080"/>
              <a:gd name="connsiteX74" fmla="*/ 5709920 w 5892800"/>
              <a:gd name="connsiteY74" fmla="*/ 1864360 h 2291080"/>
              <a:gd name="connsiteX75" fmla="*/ 5709920 w 5892800"/>
              <a:gd name="connsiteY75" fmla="*/ 1864360 h 2291080"/>
              <a:gd name="connsiteX76" fmla="*/ 5730240 w 5892800"/>
              <a:gd name="connsiteY76" fmla="*/ 1960880 h 2291080"/>
              <a:gd name="connsiteX77" fmla="*/ 5730240 w 5892800"/>
              <a:gd name="connsiteY77" fmla="*/ 1960880 h 2291080"/>
              <a:gd name="connsiteX78" fmla="*/ 5730240 w 5892800"/>
              <a:gd name="connsiteY78" fmla="*/ 1960880 h 2291080"/>
              <a:gd name="connsiteX79" fmla="*/ 5760720 w 5892800"/>
              <a:gd name="connsiteY79" fmla="*/ 2006600 h 2291080"/>
              <a:gd name="connsiteX80" fmla="*/ 5760720 w 5892800"/>
              <a:gd name="connsiteY80" fmla="*/ 2006600 h 2291080"/>
              <a:gd name="connsiteX81" fmla="*/ 5821680 w 5892800"/>
              <a:gd name="connsiteY81" fmla="*/ 2067560 h 2291080"/>
              <a:gd name="connsiteX82" fmla="*/ 5821680 w 5892800"/>
              <a:gd name="connsiteY82" fmla="*/ 2067560 h 2291080"/>
              <a:gd name="connsiteX83" fmla="*/ 5892800 w 5892800"/>
              <a:gd name="connsiteY83" fmla="*/ 2098040 h 2291080"/>
              <a:gd name="connsiteX84" fmla="*/ 5892800 w 5892800"/>
              <a:gd name="connsiteY84" fmla="*/ 2098040 h 2291080"/>
              <a:gd name="connsiteX85" fmla="*/ 5852160 w 5892800"/>
              <a:gd name="connsiteY85" fmla="*/ 2138680 h 2291080"/>
              <a:gd name="connsiteX86" fmla="*/ 5852160 w 5892800"/>
              <a:gd name="connsiteY86" fmla="*/ 2138680 h 2291080"/>
              <a:gd name="connsiteX87" fmla="*/ 5852160 w 5892800"/>
              <a:gd name="connsiteY87" fmla="*/ 2138680 h 2291080"/>
              <a:gd name="connsiteX88" fmla="*/ 5862320 w 5892800"/>
              <a:gd name="connsiteY88" fmla="*/ 2184400 h 2291080"/>
              <a:gd name="connsiteX89" fmla="*/ 5862320 w 5892800"/>
              <a:gd name="connsiteY89" fmla="*/ 2184400 h 2291080"/>
              <a:gd name="connsiteX90" fmla="*/ 5892800 w 5892800"/>
              <a:gd name="connsiteY90" fmla="*/ 2235200 h 2291080"/>
              <a:gd name="connsiteX91" fmla="*/ 5862320 w 5892800"/>
              <a:gd name="connsiteY91" fmla="*/ 2291080 h 2291080"/>
              <a:gd name="connsiteX92" fmla="*/ 5806440 w 5892800"/>
              <a:gd name="connsiteY92" fmla="*/ 2260600 h 2291080"/>
              <a:gd name="connsiteX93" fmla="*/ 5806440 w 5892800"/>
              <a:gd name="connsiteY93" fmla="*/ 2260600 h 2291080"/>
              <a:gd name="connsiteX94" fmla="*/ 5720080 w 5892800"/>
              <a:gd name="connsiteY94" fmla="*/ 2245360 h 2291080"/>
              <a:gd name="connsiteX95" fmla="*/ 5720080 w 5892800"/>
              <a:gd name="connsiteY95" fmla="*/ 2245360 h 2291080"/>
              <a:gd name="connsiteX96" fmla="*/ 5648960 w 5892800"/>
              <a:gd name="connsiteY96" fmla="*/ 2265680 h 2291080"/>
              <a:gd name="connsiteX97" fmla="*/ 5648960 w 5892800"/>
              <a:gd name="connsiteY97" fmla="*/ 2265680 h 2291080"/>
              <a:gd name="connsiteX98" fmla="*/ 5552440 w 5892800"/>
              <a:gd name="connsiteY98" fmla="*/ 2250440 h 2291080"/>
              <a:gd name="connsiteX99" fmla="*/ 5552440 w 5892800"/>
              <a:gd name="connsiteY99" fmla="*/ 2250440 h 2291080"/>
              <a:gd name="connsiteX100" fmla="*/ 5430520 w 5892800"/>
              <a:gd name="connsiteY100" fmla="*/ 2255520 h 2291080"/>
              <a:gd name="connsiteX101" fmla="*/ 5349240 w 5892800"/>
              <a:gd name="connsiteY101" fmla="*/ 2250440 h 2291080"/>
              <a:gd name="connsiteX102" fmla="*/ 5283200 w 5892800"/>
              <a:gd name="connsiteY102" fmla="*/ 2235200 h 2291080"/>
              <a:gd name="connsiteX103" fmla="*/ 5196840 w 5892800"/>
              <a:gd name="connsiteY103" fmla="*/ 2235200 h 2291080"/>
              <a:gd name="connsiteX104" fmla="*/ 5196840 w 5892800"/>
              <a:gd name="connsiteY104" fmla="*/ 2235200 h 2291080"/>
              <a:gd name="connsiteX105" fmla="*/ 5110480 w 5892800"/>
              <a:gd name="connsiteY105" fmla="*/ 2204720 h 2291080"/>
              <a:gd name="connsiteX106" fmla="*/ 5019040 w 5892800"/>
              <a:gd name="connsiteY106" fmla="*/ 2230120 h 2291080"/>
              <a:gd name="connsiteX107" fmla="*/ 4958080 w 5892800"/>
              <a:gd name="connsiteY107" fmla="*/ 2225040 h 2291080"/>
              <a:gd name="connsiteX108" fmla="*/ 4942840 w 5892800"/>
              <a:gd name="connsiteY108" fmla="*/ 2214880 h 2291080"/>
              <a:gd name="connsiteX109" fmla="*/ 4866640 w 5892800"/>
              <a:gd name="connsiteY109" fmla="*/ 2199640 h 2291080"/>
              <a:gd name="connsiteX110" fmla="*/ 4866640 w 5892800"/>
              <a:gd name="connsiteY110" fmla="*/ 2199640 h 2291080"/>
              <a:gd name="connsiteX111" fmla="*/ 4790440 w 5892800"/>
              <a:gd name="connsiteY111" fmla="*/ 2199640 h 2291080"/>
              <a:gd name="connsiteX112" fmla="*/ 4790440 w 5892800"/>
              <a:gd name="connsiteY112" fmla="*/ 2199640 h 2291080"/>
              <a:gd name="connsiteX113" fmla="*/ 4714240 w 5892800"/>
              <a:gd name="connsiteY113" fmla="*/ 2189480 h 2291080"/>
              <a:gd name="connsiteX114" fmla="*/ 4632960 w 5892800"/>
              <a:gd name="connsiteY114" fmla="*/ 2199640 h 2291080"/>
              <a:gd name="connsiteX115" fmla="*/ 4561840 w 5892800"/>
              <a:gd name="connsiteY115" fmla="*/ 2159000 h 2291080"/>
              <a:gd name="connsiteX116" fmla="*/ 4480560 w 5892800"/>
              <a:gd name="connsiteY116" fmla="*/ 2153920 h 2291080"/>
              <a:gd name="connsiteX117" fmla="*/ 4404360 w 5892800"/>
              <a:gd name="connsiteY117" fmla="*/ 2174240 h 2291080"/>
              <a:gd name="connsiteX118" fmla="*/ 4404360 w 5892800"/>
              <a:gd name="connsiteY118" fmla="*/ 2174240 h 2291080"/>
              <a:gd name="connsiteX119" fmla="*/ 4307840 w 5892800"/>
              <a:gd name="connsiteY119" fmla="*/ 2159000 h 2291080"/>
              <a:gd name="connsiteX120" fmla="*/ 4236720 w 5892800"/>
              <a:gd name="connsiteY120" fmla="*/ 2164080 h 2291080"/>
              <a:gd name="connsiteX121" fmla="*/ 4236720 w 5892800"/>
              <a:gd name="connsiteY121" fmla="*/ 2164080 h 2291080"/>
              <a:gd name="connsiteX122" fmla="*/ 4201160 w 5892800"/>
              <a:gd name="connsiteY122" fmla="*/ 2118360 h 2291080"/>
              <a:gd name="connsiteX123" fmla="*/ 4079240 w 5892800"/>
              <a:gd name="connsiteY123" fmla="*/ 2138680 h 2291080"/>
              <a:gd name="connsiteX124" fmla="*/ 4038600 w 5892800"/>
              <a:gd name="connsiteY124" fmla="*/ 2108200 h 2291080"/>
              <a:gd name="connsiteX125" fmla="*/ 3957320 w 5892800"/>
              <a:gd name="connsiteY125" fmla="*/ 2113280 h 2291080"/>
              <a:gd name="connsiteX126" fmla="*/ 3865880 w 5892800"/>
              <a:gd name="connsiteY126" fmla="*/ 2113280 h 2291080"/>
              <a:gd name="connsiteX127" fmla="*/ 3804920 w 5892800"/>
              <a:gd name="connsiteY127" fmla="*/ 2123440 h 2291080"/>
              <a:gd name="connsiteX128" fmla="*/ 3804920 w 5892800"/>
              <a:gd name="connsiteY128" fmla="*/ 2123440 h 2291080"/>
              <a:gd name="connsiteX129" fmla="*/ 3733800 w 5892800"/>
              <a:gd name="connsiteY129" fmla="*/ 2098040 h 2291080"/>
              <a:gd name="connsiteX130" fmla="*/ 3667760 w 5892800"/>
              <a:gd name="connsiteY130" fmla="*/ 2087880 h 2291080"/>
              <a:gd name="connsiteX131" fmla="*/ 3616960 w 5892800"/>
              <a:gd name="connsiteY131" fmla="*/ 2082800 h 2291080"/>
              <a:gd name="connsiteX132" fmla="*/ 3550920 w 5892800"/>
              <a:gd name="connsiteY132" fmla="*/ 2082800 h 2291080"/>
              <a:gd name="connsiteX133" fmla="*/ 3459480 w 5892800"/>
              <a:gd name="connsiteY133" fmla="*/ 2082800 h 2291080"/>
              <a:gd name="connsiteX134" fmla="*/ 3459480 w 5892800"/>
              <a:gd name="connsiteY134" fmla="*/ 2082800 h 2291080"/>
              <a:gd name="connsiteX135" fmla="*/ 3271520 w 5892800"/>
              <a:gd name="connsiteY135" fmla="*/ 2067560 h 2291080"/>
              <a:gd name="connsiteX136" fmla="*/ 3271520 w 5892800"/>
              <a:gd name="connsiteY136" fmla="*/ 2067560 h 2291080"/>
              <a:gd name="connsiteX137" fmla="*/ 3200400 w 5892800"/>
              <a:gd name="connsiteY137" fmla="*/ 2057400 h 2291080"/>
              <a:gd name="connsiteX138" fmla="*/ 3134360 w 5892800"/>
              <a:gd name="connsiteY138" fmla="*/ 2062480 h 2291080"/>
              <a:gd name="connsiteX139" fmla="*/ 3088640 w 5892800"/>
              <a:gd name="connsiteY139" fmla="*/ 2047240 h 2291080"/>
              <a:gd name="connsiteX140" fmla="*/ 3088640 w 5892800"/>
              <a:gd name="connsiteY140" fmla="*/ 2047240 h 2291080"/>
              <a:gd name="connsiteX141" fmla="*/ 2997200 w 5892800"/>
              <a:gd name="connsiteY141" fmla="*/ 2016760 h 2291080"/>
              <a:gd name="connsiteX142" fmla="*/ 2951480 w 5892800"/>
              <a:gd name="connsiteY142" fmla="*/ 2006600 h 2291080"/>
              <a:gd name="connsiteX143" fmla="*/ 2895600 w 5892800"/>
              <a:gd name="connsiteY143" fmla="*/ 2001520 h 2291080"/>
              <a:gd name="connsiteX144" fmla="*/ 2829560 w 5892800"/>
              <a:gd name="connsiteY144" fmla="*/ 2001520 h 2291080"/>
              <a:gd name="connsiteX145" fmla="*/ 2753360 w 5892800"/>
              <a:gd name="connsiteY145" fmla="*/ 2006600 h 2291080"/>
              <a:gd name="connsiteX146" fmla="*/ 2565400 w 5892800"/>
              <a:gd name="connsiteY146" fmla="*/ 1996440 h 2291080"/>
              <a:gd name="connsiteX147" fmla="*/ 2514600 w 5892800"/>
              <a:gd name="connsiteY147" fmla="*/ 200152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892800" h="2291080">
                <a:moveTo>
                  <a:pt x="2514600" y="2001520"/>
                </a:moveTo>
                <a:lnTo>
                  <a:pt x="2397760" y="1981200"/>
                </a:lnTo>
                <a:lnTo>
                  <a:pt x="2225040" y="1874520"/>
                </a:lnTo>
                <a:lnTo>
                  <a:pt x="2067560" y="1706880"/>
                </a:lnTo>
                <a:lnTo>
                  <a:pt x="1981200" y="1666240"/>
                </a:lnTo>
                <a:lnTo>
                  <a:pt x="1879600" y="1559560"/>
                </a:lnTo>
                <a:lnTo>
                  <a:pt x="1813560" y="1554480"/>
                </a:lnTo>
                <a:lnTo>
                  <a:pt x="1706880" y="1427480"/>
                </a:lnTo>
                <a:lnTo>
                  <a:pt x="1595120" y="1325880"/>
                </a:lnTo>
                <a:lnTo>
                  <a:pt x="1447800" y="1203960"/>
                </a:lnTo>
                <a:lnTo>
                  <a:pt x="1447800" y="1203960"/>
                </a:lnTo>
                <a:lnTo>
                  <a:pt x="1356360" y="1219200"/>
                </a:lnTo>
                <a:lnTo>
                  <a:pt x="1341120" y="1264920"/>
                </a:lnTo>
                <a:lnTo>
                  <a:pt x="1290320" y="1315720"/>
                </a:lnTo>
                <a:lnTo>
                  <a:pt x="1193800" y="1346200"/>
                </a:lnTo>
                <a:lnTo>
                  <a:pt x="1107440" y="1346200"/>
                </a:lnTo>
                <a:lnTo>
                  <a:pt x="1000760" y="1264920"/>
                </a:lnTo>
                <a:lnTo>
                  <a:pt x="937260" y="1187450"/>
                </a:lnTo>
                <a:lnTo>
                  <a:pt x="858520" y="1143000"/>
                </a:lnTo>
                <a:lnTo>
                  <a:pt x="797560" y="1092200"/>
                </a:lnTo>
                <a:lnTo>
                  <a:pt x="736600" y="1122680"/>
                </a:lnTo>
                <a:cubicBezTo>
                  <a:pt x="687493" y="1136227"/>
                  <a:pt x="595630" y="1167342"/>
                  <a:pt x="551180" y="1169670"/>
                </a:cubicBezTo>
                <a:cubicBezTo>
                  <a:pt x="506730" y="1171998"/>
                  <a:pt x="509693" y="1145540"/>
                  <a:pt x="469900" y="1136650"/>
                </a:cubicBezTo>
                <a:lnTo>
                  <a:pt x="292100" y="1136650"/>
                </a:lnTo>
                <a:lnTo>
                  <a:pt x="203200" y="1183640"/>
                </a:lnTo>
                <a:lnTo>
                  <a:pt x="127000" y="1112520"/>
                </a:lnTo>
                <a:lnTo>
                  <a:pt x="76200" y="1076960"/>
                </a:lnTo>
                <a:lnTo>
                  <a:pt x="15240" y="1041400"/>
                </a:lnTo>
                <a:lnTo>
                  <a:pt x="0" y="949960"/>
                </a:lnTo>
                <a:lnTo>
                  <a:pt x="0" y="949960"/>
                </a:lnTo>
                <a:lnTo>
                  <a:pt x="66040" y="843280"/>
                </a:lnTo>
                <a:lnTo>
                  <a:pt x="66040" y="843280"/>
                </a:lnTo>
                <a:lnTo>
                  <a:pt x="111760" y="762000"/>
                </a:lnTo>
                <a:lnTo>
                  <a:pt x="111760" y="762000"/>
                </a:lnTo>
                <a:lnTo>
                  <a:pt x="162560" y="635000"/>
                </a:lnTo>
                <a:lnTo>
                  <a:pt x="162560" y="635000"/>
                </a:lnTo>
                <a:lnTo>
                  <a:pt x="162560" y="563880"/>
                </a:lnTo>
                <a:lnTo>
                  <a:pt x="187960" y="462280"/>
                </a:lnTo>
                <a:lnTo>
                  <a:pt x="264160" y="289560"/>
                </a:lnTo>
                <a:lnTo>
                  <a:pt x="340360" y="203200"/>
                </a:lnTo>
                <a:lnTo>
                  <a:pt x="411480" y="147320"/>
                </a:lnTo>
                <a:lnTo>
                  <a:pt x="482600" y="111760"/>
                </a:lnTo>
                <a:lnTo>
                  <a:pt x="482600" y="91440"/>
                </a:lnTo>
                <a:lnTo>
                  <a:pt x="487680" y="0"/>
                </a:lnTo>
                <a:lnTo>
                  <a:pt x="609600" y="30480"/>
                </a:lnTo>
                <a:lnTo>
                  <a:pt x="772160" y="91440"/>
                </a:lnTo>
                <a:lnTo>
                  <a:pt x="807720" y="187960"/>
                </a:lnTo>
                <a:lnTo>
                  <a:pt x="833120" y="233680"/>
                </a:lnTo>
                <a:lnTo>
                  <a:pt x="889000" y="248920"/>
                </a:lnTo>
                <a:lnTo>
                  <a:pt x="939800" y="254000"/>
                </a:lnTo>
                <a:lnTo>
                  <a:pt x="990600" y="279400"/>
                </a:lnTo>
                <a:lnTo>
                  <a:pt x="1041400" y="314960"/>
                </a:lnTo>
                <a:lnTo>
                  <a:pt x="1097280" y="375920"/>
                </a:lnTo>
                <a:lnTo>
                  <a:pt x="1097280" y="375920"/>
                </a:lnTo>
                <a:lnTo>
                  <a:pt x="1315720" y="381000"/>
                </a:lnTo>
                <a:lnTo>
                  <a:pt x="5598160" y="1137920"/>
                </a:lnTo>
                <a:lnTo>
                  <a:pt x="5638800" y="1117600"/>
                </a:lnTo>
                <a:lnTo>
                  <a:pt x="5674360" y="1178560"/>
                </a:lnTo>
                <a:lnTo>
                  <a:pt x="5674360" y="1178560"/>
                </a:lnTo>
                <a:lnTo>
                  <a:pt x="5643880" y="1219200"/>
                </a:lnTo>
                <a:lnTo>
                  <a:pt x="5709920" y="1356360"/>
                </a:lnTo>
                <a:lnTo>
                  <a:pt x="5699760" y="1412240"/>
                </a:lnTo>
                <a:lnTo>
                  <a:pt x="5679440" y="1457960"/>
                </a:lnTo>
                <a:lnTo>
                  <a:pt x="5669280" y="1508760"/>
                </a:lnTo>
                <a:lnTo>
                  <a:pt x="5669280" y="1508760"/>
                </a:lnTo>
                <a:lnTo>
                  <a:pt x="5674360" y="1564640"/>
                </a:lnTo>
                <a:lnTo>
                  <a:pt x="5674360" y="1564640"/>
                </a:lnTo>
                <a:lnTo>
                  <a:pt x="5633720" y="1600200"/>
                </a:lnTo>
                <a:lnTo>
                  <a:pt x="5633720" y="1600200"/>
                </a:lnTo>
                <a:lnTo>
                  <a:pt x="5659120" y="1645920"/>
                </a:lnTo>
                <a:lnTo>
                  <a:pt x="5659120" y="1645920"/>
                </a:lnTo>
                <a:lnTo>
                  <a:pt x="5679440" y="1711960"/>
                </a:lnTo>
                <a:lnTo>
                  <a:pt x="5669280" y="1833880"/>
                </a:lnTo>
                <a:lnTo>
                  <a:pt x="5669280" y="1833880"/>
                </a:lnTo>
                <a:lnTo>
                  <a:pt x="5709920" y="1864360"/>
                </a:lnTo>
                <a:lnTo>
                  <a:pt x="5709920" y="1864360"/>
                </a:lnTo>
                <a:lnTo>
                  <a:pt x="5730240" y="1960880"/>
                </a:lnTo>
                <a:lnTo>
                  <a:pt x="5730240" y="1960880"/>
                </a:lnTo>
                <a:lnTo>
                  <a:pt x="5730240" y="1960880"/>
                </a:lnTo>
                <a:lnTo>
                  <a:pt x="5760720" y="2006600"/>
                </a:lnTo>
                <a:lnTo>
                  <a:pt x="5760720" y="2006600"/>
                </a:lnTo>
                <a:lnTo>
                  <a:pt x="5821680" y="2067560"/>
                </a:lnTo>
                <a:lnTo>
                  <a:pt x="5821680" y="2067560"/>
                </a:lnTo>
                <a:lnTo>
                  <a:pt x="5892800" y="2098040"/>
                </a:lnTo>
                <a:lnTo>
                  <a:pt x="5892800" y="2098040"/>
                </a:lnTo>
                <a:lnTo>
                  <a:pt x="5852160" y="2138680"/>
                </a:lnTo>
                <a:lnTo>
                  <a:pt x="5852160" y="2138680"/>
                </a:lnTo>
                <a:lnTo>
                  <a:pt x="5852160" y="2138680"/>
                </a:lnTo>
                <a:lnTo>
                  <a:pt x="5862320" y="2184400"/>
                </a:lnTo>
                <a:lnTo>
                  <a:pt x="5862320" y="2184400"/>
                </a:lnTo>
                <a:lnTo>
                  <a:pt x="5892800" y="2235200"/>
                </a:lnTo>
                <a:lnTo>
                  <a:pt x="5862320" y="2291080"/>
                </a:lnTo>
                <a:lnTo>
                  <a:pt x="5806440" y="2260600"/>
                </a:lnTo>
                <a:lnTo>
                  <a:pt x="5806440" y="2260600"/>
                </a:lnTo>
                <a:lnTo>
                  <a:pt x="5720080" y="2245360"/>
                </a:lnTo>
                <a:lnTo>
                  <a:pt x="5720080" y="2245360"/>
                </a:lnTo>
                <a:lnTo>
                  <a:pt x="5648960" y="2265680"/>
                </a:lnTo>
                <a:lnTo>
                  <a:pt x="5648960" y="2265680"/>
                </a:lnTo>
                <a:lnTo>
                  <a:pt x="5552440" y="2250440"/>
                </a:lnTo>
                <a:lnTo>
                  <a:pt x="5552440" y="2250440"/>
                </a:lnTo>
                <a:lnTo>
                  <a:pt x="5430520" y="2255520"/>
                </a:lnTo>
                <a:lnTo>
                  <a:pt x="5349240" y="2250440"/>
                </a:lnTo>
                <a:lnTo>
                  <a:pt x="5283200" y="2235200"/>
                </a:lnTo>
                <a:lnTo>
                  <a:pt x="5196840" y="2235200"/>
                </a:lnTo>
                <a:lnTo>
                  <a:pt x="5196840" y="2235200"/>
                </a:lnTo>
                <a:lnTo>
                  <a:pt x="5110480" y="2204720"/>
                </a:lnTo>
                <a:lnTo>
                  <a:pt x="5019040" y="2230120"/>
                </a:lnTo>
                <a:lnTo>
                  <a:pt x="4958080" y="2225040"/>
                </a:lnTo>
                <a:lnTo>
                  <a:pt x="4942840" y="2214880"/>
                </a:lnTo>
                <a:lnTo>
                  <a:pt x="4866640" y="2199640"/>
                </a:lnTo>
                <a:lnTo>
                  <a:pt x="4866640" y="2199640"/>
                </a:lnTo>
                <a:lnTo>
                  <a:pt x="4790440" y="2199640"/>
                </a:lnTo>
                <a:lnTo>
                  <a:pt x="4790440" y="2199640"/>
                </a:lnTo>
                <a:lnTo>
                  <a:pt x="4714240" y="2189480"/>
                </a:lnTo>
                <a:lnTo>
                  <a:pt x="4632960" y="2199640"/>
                </a:lnTo>
                <a:lnTo>
                  <a:pt x="4561840" y="2159000"/>
                </a:lnTo>
                <a:lnTo>
                  <a:pt x="4480560" y="2153920"/>
                </a:lnTo>
                <a:lnTo>
                  <a:pt x="4404360" y="2174240"/>
                </a:lnTo>
                <a:lnTo>
                  <a:pt x="4404360" y="2174240"/>
                </a:lnTo>
                <a:lnTo>
                  <a:pt x="4307840" y="2159000"/>
                </a:lnTo>
                <a:lnTo>
                  <a:pt x="4236720" y="2164080"/>
                </a:lnTo>
                <a:lnTo>
                  <a:pt x="4236720" y="2164080"/>
                </a:lnTo>
                <a:lnTo>
                  <a:pt x="4201160" y="2118360"/>
                </a:lnTo>
                <a:lnTo>
                  <a:pt x="4079240" y="2138680"/>
                </a:lnTo>
                <a:lnTo>
                  <a:pt x="4038600" y="2108200"/>
                </a:lnTo>
                <a:lnTo>
                  <a:pt x="3957320" y="2113280"/>
                </a:lnTo>
                <a:lnTo>
                  <a:pt x="3865880" y="2113280"/>
                </a:lnTo>
                <a:lnTo>
                  <a:pt x="3804920" y="2123440"/>
                </a:lnTo>
                <a:lnTo>
                  <a:pt x="3804920" y="2123440"/>
                </a:lnTo>
                <a:lnTo>
                  <a:pt x="3733800" y="2098040"/>
                </a:lnTo>
                <a:lnTo>
                  <a:pt x="3667760" y="2087880"/>
                </a:lnTo>
                <a:lnTo>
                  <a:pt x="3616960" y="2082800"/>
                </a:lnTo>
                <a:lnTo>
                  <a:pt x="3550920" y="2082800"/>
                </a:lnTo>
                <a:lnTo>
                  <a:pt x="3459480" y="2082800"/>
                </a:lnTo>
                <a:lnTo>
                  <a:pt x="3459480" y="2082800"/>
                </a:lnTo>
                <a:lnTo>
                  <a:pt x="3271520" y="2067560"/>
                </a:lnTo>
                <a:lnTo>
                  <a:pt x="3271520" y="2067560"/>
                </a:lnTo>
                <a:lnTo>
                  <a:pt x="3200400" y="2057400"/>
                </a:lnTo>
                <a:lnTo>
                  <a:pt x="3134360" y="2062480"/>
                </a:lnTo>
                <a:lnTo>
                  <a:pt x="3088640" y="2047240"/>
                </a:lnTo>
                <a:lnTo>
                  <a:pt x="3088640" y="2047240"/>
                </a:lnTo>
                <a:lnTo>
                  <a:pt x="2997200" y="2016760"/>
                </a:lnTo>
                <a:lnTo>
                  <a:pt x="2951480" y="2006600"/>
                </a:lnTo>
                <a:lnTo>
                  <a:pt x="2895600" y="2001520"/>
                </a:lnTo>
                <a:lnTo>
                  <a:pt x="2829560" y="2001520"/>
                </a:lnTo>
                <a:lnTo>
                  <a:pt x="2753360" y="2006600"/>
                </a:lnTo>
                <a:lnTo>
                  <a:pt x="2565400" y="1996440"/>
                </a:lnTo>
                <a:lnTo>
                  <a:pt x="2514600" y="2001520"/>
                </a:lnTo>
                <a:close/>
              </a:path>
            </a:pathLst>
          </a:cu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 rot="763081">
            <a:off x="720640" y="2901650"/>
            <a:ext cx="670508" cy="411503"/>
          </a:xfrm>
          <a:custGeom>
            <a:avLst/>
            <a:gdLst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587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19050 w 844550"/>
              <a:gd name="connsiteY0" fmla="*/ 76200 h 482600"/>
              <a:gd name="connsiteX1" fmla="*/ 0 w 844550"/>
              <a:gd name="connsiteY1" fmla="*/ 209550 h 482600"/>
              <a:gd name="connsiteX2" fmla="*/ 25400 w 844550"/>
              <a:gd name="connsiteY2" fmla="*/ 374650 h 482600"/>
              <a:gd name="connsiteX3" fmla="*/ 355600 w 844550"/>
              <a:gd name="connsiteY3" fmla="*/ 482600 h 482600"/>
              <a:gd name="connsiteX4" fmla="*/ 762000 w 844550"/>
              <a:gd name="connsiteY4" fmla="*/ 381000 h 482600"/>
              <a:gd name="connsiteX5" fmla="*/ 844550 w 844550"/>
              <a:gd name="connsiteY5" fmla="*/ 355600 h 482600"/>
              <a:gd name="connsiteX6" fmla="*/ 730250 w 844550"/>
              <a:gd name="connsiteY6" fmla="*/ 234950 h 482600"/>
              <a:gd name="connsiteX7" fmla="*/ 635000 w 844550"/>
              <a:gd name="connsiteY7" fmla="*/ 152400 h 482600"/>
              <a:gd name="connsiteX8" fmla="*/ 488950 w 844550"/>
              <a:gd name="connsiteY8" fmla="*/ 31750 h 482600"/>
              <a:gd name="connsiteX9" fmla="*/ 425450 w 844550"/>
              <a:gd name="connsiteY9" fmla="*/ 0 h 482600"/>
              <a:gd name="connsiteX10" fmla="*/ 425450 w 844550"/>
              <a:gd name="connsiteY10" fmla="*/ 0 h 482600"/>
              <a:gd name="connsiteX11" fmla="*/ 355600 w 844550"/>
              <a:gd name="connsiteY11" fmla="*/ 25400 h 482600"/>
              <a:gd name="connsiteX12" fmla="*/ 317500 w 844550"/>
              <a:gd name="connsiteY12" fmla="*/ 82550 h 482600"/>
              <a:gd name="connsiteX13" fmla="*/ 228600 w 844550"/>
              <a:gd name="connsiteY13" fmla="*/ 127000 h 482600"/>
              <a:gd name="connsiteX14" fmla="*/ 139700 w 844550"/>
              <a:gd name="connsiteY14" fmla="*/ 133350 h 482600"/>
              <a:gd name="connsiteX15" fmla="*/ 95250 w 844550"/>
              <a:gd name="connsiteY15" fmla="*/ 120650 h 482600"/>
              <a:gd name="connsiteX16" fmla="*/ 19050 w 844550"/>
              <a:gd name="connsiteY16" fmla="*/ 76200 h 482600"/>
              <a:gd name="connsiteX0" fmla="*/ 63500 w 889000"/>
              <a:gd name="connsiteY0" fmla="*/ 76200 h 482600"/>
              <a:gd name="connsiteX1" fmla="*/ 0 w 889000"/>
              <a:gd name="connsiteY1" fmla="*/ 228600 h 482600"/>
              <a:gd name="connsiteX2" fmla="*/ 69850 w 889000"/>
              <a:gd name="connsiteY2" fmla="*/ 374650 h 482600"/>
              <a:gd name="connsiteX3" fmla="*/ 400050 w 889000"/>
              <a:gd name="connsiteY3" fmla="*/ 482600 h 482600"/>
              <a:gd name="connsiteX4" fmla="*/ 806450 w 889000"/>
              <a:gd name="connsiteY4" fmla="*/ 381000 h 482600"/>
              <a:gd name="connsiteX5" fmla="*/ 889000 w 889000"/>
              <a:gd name="connsiteY5" fmla="*/ 355600 h 482600"/>
              <a:gd name="connsiteX6" fmla="*/ 774700 w 889000"/>
              <a:gd name="connsiteY6" fmla="*/ 234950 h 482600"/>
              <a:gd name="connsiteX7" fmla="*/ 679450 w 889000"/>
              <a:gd name="connsiteY7" fmla="*/ 152400 h 482600"/>
              <a:gd name="connsiteX8" fmla="*/ 533400 w 889000"/>
              <a:gd name="connsiteY8" fmla="*/ 31750 h 482600"/>
              <a:gd name="connsiteX9" fmla="*/ 469900 w 889000"/>
              <a:gd name="connsiteY9" fmla="*/ 0 h 482600"/>
              <a:gd name="connsiteX10" fmla="*/ 469900 w 889000"/>
              <a:gd name="connsiteY10" fmla="*/ 0 h 482600"/>
              <a:gd name="connsiteX11" fmla="*/ 400050 w 889000"/>
              <a:gd name="connsiteY11" fmla="*/ 25400 h 482600"/>
              <a:gd name="connsiteX12" fmla="*/ 361950 w 889000"/>
              <a:gd name="connsiteY12" fmla="*/ 82550 h 482600"/>
              <a:gd name="connsiteX13" fmla="*/ 273050 w 889000"/>
              <a:gd name="connsiteY13" fmla="*/ 127000 h 482600"/>
              <a:gd name="connsiteX14" fmla="*/ 184150 w 889000"/>
              <a:gd name="connsiteY14" fmla="*/ 133350 h 482600"/>
              <a:gd name="connsiteX15" fmla="*/ 139700 w 889000"/>
              <a:gd name="connsiteY15" fmla="*/ 120650 h 482600"/>
              <a:gd name="connsiteX16" fmla="*/ 63500 w 889000"/>
              <a:gd name="connsiteY16" fmla="*/ 7620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9000" h="482600">
                <a:moveTo>
                  <a:pt x="63500" y="76200"/>
                </a:moveTo>
                <a:lnTo>
                  <a:pt x="0" y="228600"/>
                </a:lnTo>
                <a:lnTo>
                  <a:pt x="69850" y="374650"/>
                </a:lnTo>
                <a:lnTo>
                  <a:pt x="400050" y="482600"/>
                </a:lnTo>
                <a:lnTo>
                  <a:pt x="806450" y="381000"/>
                </a:lnTo>
                <a:lnTo>
                  <a:pt x="889000" y="355600"/>
                </a:lnTo>
                <a:lnTo>
                  <a:pt x="774700" y="234950"/>
                </a:lnTo>
                <a:lnTo>
                  <a:pt x="679450" y="152400"/>
                </a:lnTo>
                <a:lnTo>
                  <a:pt x="533400" y="31750"/>
                </a:lnTo>
                <a:lnTo>
                  <a:pt x="469900" y="0"/>
                </a:lnTo>
                <a:lnTo>
                  <a:pt x="469900" y="0"/>
                </a:lnTo>
                <a:lnTo>
                  <a:pt x="400050" y="25400"/>
                </a:lnTo>
                <a:lnTo>
                  <a:pt x="361950" y="82550"/>
                </a:lnTo>
                <a:lnTo>
                  <a:pt x="273050" y="127000"/>
                </a:lnTo>
                <a:lnTo>
                  <a:pt x="184150" y="133350"/>
                </a:lnTo>
                <a:lnTo>
                  <a:pt x="139700" y="120650"/>
                </a:lnTo>
                <a:lnTo>
                  <a:pt x="63500" y="76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728"/>
            <a:ext cx="7920880" cy="857250"/>
          </a:xfrm>
        </p:spPr>
        <p:txBody>
          <a:bodyPr>
            <a:normAutofit/>
          </a:bodyPr>
          <a:lstStyle/>
          <a:p>
            <a:r>
              <a:rPr lang="en-GB" sz="2800" b="0" dirty="0" smtClean="0">
                <a:solidFill>
                  <a:schemeClr val="tx1"/>
                </a:solidFill>
              </a:rPr>
              <a:t>And for those that like numbers (more than pies) </a:t>
            </a:r>
            <a:endParaRPr lang="en-GB" sz="2800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38" l="2383" r="998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43559"/>
            <a:ext cx="4464496" cy="3312368"/>
          </a:xfrm>
          <a:prstGeom prst="rect">
            <a:avLst/>
          </a:prstGeom>
          <a:effectLst>
            <a:outerShdw blurRad="206375" dist="279400" dir="6240000" sx="105000" sy="105000" algn="tl" rotWithShape="0">
              <a:srgbClr val="000000">
                <a:alpha val="37000"/>
              </a:srgbClr>
            </a:outerShdw>
          </a:effectLst>
          <a:scene3d>
            <a:camera prst="obliqueTopLeft">
              <a:rot lat="18299991" lon="0" rev="0"/>
            </a:camera>
            <a:lightRig rig="threePt" dir="t"/>
          </a:scene3d>
        </p:spPr>
      </p:pic>
      <p:cxnSp>
        <p:nvCxnSpPr>
          <p:cNvPr id="12" name="Straight Arrow Connector 11"/>
          <p:cNvCxnSpPr/>
          <p:nvPr/>
        </p:nvCxnSpPr>
        <p:spPr>
          <a:xfrm>
            <a:off x="2843814" y="2211710"/>
            <a:ext cx="1332133" cy="0"/>
          </a:xfrm>
          <a:prstGeom prst="straightConnector1">
            <a:avLst/>
          </a:prstGeom>
          <a:ln w="107950">
            <a:solidFill>
              <a:srgbClr val="660066">
                <a:alpha val="52000"/>
              </a:srgb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7544" y="1675561"/>
            <a:ext cx="8208912" cy="3342453"/>
          </a:xfrm>
          <a:prstGeom prst="rect">
            <a:avLst/>
          </a:prstGeom>
          <a:solidFill>
            <a:schemeClr val="bg2">
              <a:lumMod val="75000"/>
              <a:alpha val="79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>
            <a:outerShdw blurRad="50800" dist="241300" dir="3360000" algn="tl" rotWithShape="0">
              <a:srgbClr val="000000">
                <a:alpha val="22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GB" sz="2800" dirty="0" smtClean="0">
                <a:latin typeface="+mj-lt"/>
              </a:rPr>
              <a:t>GMCA’s Paris 2°C energy budget is:</a:t>
            </a:r>
          </a:p>
          <a:p>
            <a:pPr marL="265113">
              <a:lnSpc>
                <a:spcPct val="140000"/>
              </a:lnSpc>
            </a:pPr>
            <a:r>
              <a:rPr lang="en-GB" sz="2000" i="1" dirty="0">
                <a:latin typeface="+mj-lt"/>
              </a:rPr>
              <a:t>	 </a:t>
            </a:r>
            <a:r>
              <a:rPr lang="en-GB" sz="2000" i="1" dirty="0" smtClean="0">
                <a:latin typeface="+mj-lt"/>
              </a:rPr>
              <a:t>      </a:t>
            </a:r>
            <a:r>
              <a:rPr lang="en-GB" sz="3200" b="1" dirty="0" smtClean="0">
                <a:solidFill>
                  <a:srgbClr val="660066"/>
                </a:solidFill>
                <a:latin typeface="+mj-lt"/>
              </a:rPr>
              <a:t>71 million tonnes of CO</a:t>
            </a:r>
            <a:r>
              <a:rPr lang="en-GB" sz="3200" b="1" baseline="-25000" dirty="0" smtClean="0">
                <a:solidFill>
                  <a:srgbClr val="660066"/>
                </a:solidFill>
                <a:latin typeface="+mj-lt"/>
              </a:rPr>
              <a:t>2</a:t>
            </a:r>
            <a:r>
              <a:rPr lang="en-GB" sz="3200" dirty="0" smtClean="0">
                <a:latin typeface="+mj-lt"/>
              </a:rPr>
              <a:t> </a:t>
            </a:r>
            <a:r>
              <a:rPr lang="mr-IN" sz="2800" dirty="0" smtClean="0">
                <a:latin typeface="+mj-lt"/>
              </a:rPr>
              <a:t>…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000" i="1" dirty="0" smtClean="0">
                <a:latin typeface="+mj-lt"/>
              </a:rPr>
              <a:t>for 2018 onwards</a:t>
            </a:r>
          </a:p>
          <a:p>
            <a:pPr marL="265113">
              <a:lnSpc>
                <a:spcPct val="140000"/>
              </a:lnSpc>
            </a:pPr>
            <a:r>
              <a:rPr lang="en-GB" sz="2000" i="1" dirty="0" smtClean="0">
                <a:latin typeface="+mj-lt"/>
              </a:rPr>
              <a:t>			</a:t>
            </a:r>
            <a:r>
              <a:rPr lang="en-GB" sz="2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(range 45-105MtCO</a:t>
            </a:r>
            <a:r>
              <a:rPr lang="en-GB" sz="2000" i="1" baseline="-250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2</a:t>
            </a:r>
            <a:r>
              <a:rPr lang="en-GB" sz="2000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)</a:t>
            </a:r>
          </a:p>
          <a:p>
            <a:pPr marL="265113" indent="96838">
              <a:lnSpc>
                <a:spcPct val="140000"/>
              </a:lnSpc>
              <a:buFont typeface="Wingdings" charset="2"/>
              <a:buChar char="§"/>
            </a:pPr>
            <a:r>
              <a:rPr lang="en-GB" sz="24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i.e. around 5 to 6 years </a:t>
            </a:r>
            <a:r>
              <a:rPr lang="en-GB" sz="2400" i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of current </a:t>
            </a:r>
            <a:r>
              <a:rPr lang="en-GB" sz="24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GMCA CO</a:t>
            </a:r>
            <a:r>
              <a:rPr lang="en-GB" sz="2400" i="1" baseline="-25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2</a:t>
            </a:r>
            <a:r>
              <a:rPr lang="en-GB" sz="24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emissions </a:t>
            </a:r>
          </a:p>
          <a:p>
            <a:pPr marL="265113" indent="96838">
              <a:lnSpc>
                <a:spcPct val="140000"/>
              </a:lnSpc>
              <a:buFont typeface="Wingdings" charset="2"/>
              <a:buChar char="§"/>
            </a:pPr>
            <a:r>
              <a:rPr lang="en-GB" sz="24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Need for 10-15% year on year reductions</a:t>
            </a:r>
          </a:p>
          <a:p>
            <a:pPr marL="265113" indent="96838">
              <a:lnSpc>
                <a:spcPct val="140000"/>
              </a:lnSpc>
              <a:buFont typeface="Wingdings" charset="2"/>
              <a:buChar char="§"/>
            </a:pPr>
            <a:r>
              <a:rPr lang="en-GB" sz="24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‘Carbon neutrality’ before 2040 </a:t>
            </a:r>
            <a:endParaRPr lang="en-GB" sz="2400" i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18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in Greater Manchester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131590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Mayoral commitment to Tyndall budgets</a:t>
            </a:r>
          </a:p>
          <a:p>
            <a:r>
              <a:rPr lang="en-US" dirty="0" smtClean="0">
                <a:latin typeface="+mn-lt"/>
              </a:rPr>
              <a:t>Manchester City Council adopted the budgets</a:t>
            </a:r>
          </a:p>
          <a:p>
            <a:r>
              <a:rPr lang="en-US" dirty="0" smtClean="0">
                <a:latin typeface="+mn-lt"/>
              </a:rPr>
              <a:t>Springboard plan (17 actions for the 12 months following the summit)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Smart energy plan (infrastructure plan </a:t>
            </a:r>
            <a:r>
              <a:rPr lang="mr-IN" dirty="0" smtClean="0">
                <a:latin typeface="+mn-lt"/>
              </a:rPr>
              <a:t>–</a:t>
            </a:r>
            <a:r>
              <a:rPr lang="en-US" dirty="0" smtClean="0">
                <a:latin typeface="+mn-lt"/>
              </a:rPr>
              <a:t> digital, G&amp;B, EVs)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Net </a:t>
            </a:r>
            <a:r>
              <a:rPr lang="en-US" dirty="0">
                <a:latin typeface="+mn-lt"/>
              </a:rPr>
              <a:t>z</a:t>
            </a:r>
            <a:r>
              <a:rPr lang="en-US" dirty="0" smtClean="0">
                <a:latin typeface="+mn-lt"/>
              </a:rPr>
              <a:t>ero carbon buildings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Retrofitting assessment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Environment and innovation funds </a:t>
            </a:r>
            <a:r>
              <a:rPr lang="mr-IN" dirty="0" smtClean="0">
                <a:latin typeface="+mn-lt"/>
              </a:rPr>
              <a:t>–</a:t>
            </a:r>
            <a:r>
              <a:rPr lang="en-US" dirty="0" smtClean="0">
                <a:latin typeface="+mn-lt"/>
              </a:rPr>
              <a:t> combining public and private sources?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Manchester plastic free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Plans for emission free bus fleet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More details at </a:t>
            </a:r>
            <a:r>
              <a:rPr lang="en-US" dirty="0">
                <a:latin typeface="+mn-lt"/>
                <a:hlinkClick r:id="rId2"/>
              </a:rPr>
              <a:t>https://www.greatermanchester-ca.gov.uk/media/1317/springboard-</a:t>
            </a:r>
            <a:r>
              <a:rPr lang="en-US" dirty="0" smtClean="0">
                <a:latin typeface="+mn-lt"/>
                <a:hlinkClick r:id="rId2"/>
              </a:rPr>
              <a:t>report.pdf</a:t>
            </a:r>
            <a:r>
              <a:rPr lang="en-US" dirty="0" smtClean="0">
                <a:latin typeface="+mn-lt"/>
              </a:rPr>
              <a:t> </a:t>
            </a:r>
          </a:p>
          <a:p>
            <a:endParaRPr lang="en-US" dirty="0" smtClean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801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95536" y="1200151"/>
            <a:ext cx="8748464" cy="3394472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endParaRPr lang="en-US" sz="1800" b="1" dirty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" name="Rectangle 4"/>
          <p:cNvSpPr/>
          <p:nvPr/>
        </p:nvSpPr>
        <p:spPr>
          <a:xfrm>
            <a:off x="467544" y="87477"/>
            <a:ext cx="8856984" cy="5886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700" dirty="0" smtClean="0"/>
              <a:t>How can we support change?</a:t>
            </a:r>
            <a:endParaRPr lang="en-US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771551"/>
            <a:ext cx="84249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b="1" dirty="0" smtClean="0"/>
              <a:t>Immediate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deep and rapid change in </a:t>
            </a:r>
            <a:r>
              <a:rPr lang="en-US" sz="1400" b="1" dirty="0" err="1" smtClean="0"/>
              <a:t>behaviours</a:t>
            </a:r>
            <a:r>
              <a:rPr lang="en-US" sz="1400" b="1" dirty="0" smtClean="0"/>
              <a:t> and practices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Top 10% emitters responsible for 50% global emissions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If reduced emissions to EU mean </a:t>
            </a:r>
            <a:r>
              <a:rPr lang="mr-IN" sz="1400" dirty="0" smtClean="0"/>
              <a:t>–</a:t>
            </a:r>
            <a:r>
              <a:rPr lang="en-US" sz="1400" dirty="0" smtClean="0"/>
              <a:t> 1/3 cut in global 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. 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Institutions and individuals with authority can influence and lead by example to </a:t>
            </a:r>
            <a:r>
              <a:rPr lang="en-US" sz="1400" dirty="0" err="1" smtClean="0"/>
              <a:t>catalyse</a:t>
            </a:r>
            <a:r>
              <a:rPr lang="en-US" sz="1400" dirty="0" smtClean="0"/>
              <a:t> wider system change </a:t>
            </a:r>
            <a:r>
              <a:rPr lang="mr-IN" sz="1400" dirty="0" smtClean="0"/>
              <a:t>–</a:t>
            </a:r>
            <a:r>
              <a:rPr lang="en-US" sz="1400" dirty="0" smtClean="0"/>
              <a:t> ‘zones of influence’</a:t>
            </a:r>
          </a:p>
          <a:p>
            <a:pPr marL="800100" lvl="1" indent="-342900">
              <a:buFont typeface="Arial"/>
              <a:buChar char="•"/>
            </a:pPr>
            <a:endParaRPr lang="en-US" sz="900" dirty="0"/>
          </a:p>
          <a:p>
            <a:r>
              <a:rPr lang="en-US" sz="1400" b="1" dirty="0" smtClean="0"/>
              <a:t>2</a:t>
            </a:r>
            <a:r>
              <a:rPr lang="en-US" sz="1400" b="1" i="1" dirty="0" smtClean="0"/>
              <a:t>. </a:t>
            </a:r>
            <a:r>
              <a:rPr lang="en-US" sz="1400" b="1" dirty="0" smtClean="0"/>
              <a:t>Significant shift in infrastructure and processes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Retrofit buildings and new developments</a:t>
            </a:r>
            <a:r>
              <a:rPr lang="mr-IN" sz="1400" dirty="0" smtClean="0"/>
              <a:t>–</a:t>
            </a:r>
            <a:r>
              <a:rPr lang="en-US" sz="1400" dirty="0" smtClean="0"/>
              <a:t> narrow the acceptable envelope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Travel, fleet </a:t>
            </a:r>
            <a:r>
              <a:rPr lang="en-US" sz="1400" dirty="0"/>
              <a:t>and car parking policies </a:t>
            </a: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Procurement </a:t>
            </a:r>
            <a:r>
              <a:rPr lang="en-US" sz="1400" dirty="0"/>
              <a:t>and service contracts (from energy to appliances)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 test bed for low carbon technologies and policies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Scale up success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Every decision has to deliver for sustainability (not an add on or nice to have)</a:t>
            </a:r>
          </a:p>
          <a:p>
            <a:pPr lvl="1"/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endParaRPr lang="en-US" sz="900" dirty="0"/>
          </a:p>
          <a:p>
            <a:r>
              <a:rPr lang="en-US" sz="1400" b="1" dirty="0" smtClean="0"/>
              <a:t>3. Lobby for and support change at a local, national and international level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Demonstrating our commitment</a:t>
            </a:r>
            <a:r>
              <a:rPr lang="mr-IN" sz="1400" dirty="0" smtClean="0"/>
              <a:t>–</a:t>
            </a:r>
            <a:r>
              <a:rPr lang="en-US" sz="1400" dirty="0" smtClean="0"/>
              <a:t> supporting others.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Asking for more from our suppliers, from government, working with others in the sector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Telling our success stories and sharing our learning</a:t>
            </a:r>
          </a:p>
          <a:p>
            <a:pPr marL="742950" lvl="1" indent="-285750">
              <a:buFont typeface="Arial"/>
              <a:buChar char="•"/>
            </a:pPr>
            <a:endParaRPr lang="en-US" sz="1400" i="1" dirty="0" smtClean="0"/>
          </a:p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952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Tyndall Centre</a:t>
            </a:r>
            <a:endParaRPr lang="en-US" dirty="0"/>
          </a:p>
        </p:txBody>
      </p:sp>
      <p:pic>
        <p:nvPicPr>
          <p:cNvPr id="4" name="Picture 3" descr="Screenshot 2019-02-08 11.23.3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987574"/>
            <a:ext cx="1584176" cy="1448256"/>
          </a:xfrm>
          <a:prstGeom prst="rect">
            <a:avLst/>
          </a:prstGeom>
        </p:spPr>
      </p:pic>
      <p:pic>
        <p:nvPicPr>
          <p:cNvPr id="6" name="Picture 5" descr="Screenshot 2019-02-08 11.24.3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915566"/>
            <a:ext cx="1747285" cy="1589285"/>
          </a:xfrm>
          <a:prstGeom prst="rect">
            <a:avLst/>
          </a:prstGeom>
        </p:spPr>
      </p:pic>
      <p:pic>
        <p:nvPicPr>
          <p:cNvPr id="7" name="Picture 6" descr="Screenshot 2019-02-08 11.25.5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915566"/>
            <a:ext cx="1800200" cy="1687367"/>
          </a:xfrm>
          <a:prstGeom prst="rect">
            <a:avLst/>
          </a:prstGeom>
        </p:spPr>
      </p:pic>
      <p:pic>
        <p:nvPicPr>
          <p:cNvPr id="8" name="Picture 7" descr="Screenshot 2019-02-08 11.27.09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987574"/>
            <a:ext cx="2277416" cy="1512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3291830"/>
            <a:ext cx="172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Accelerating social transitions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3291830"/>
            <a:ext cx="172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Overcoming poverty with climate actions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60032" y="3291830"/>
            <a:ext cx="172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Reaching zero emissions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92280" y="3291830"/>
            <a:ext cx="172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Building Up Resilience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78" y="33468"/>
            <a:ext cx="8902153" cy="857250"/>
          </a:xfrm>
        </p:spPr>
        <p:txBody>
          <a:bodyPr>
            <a:normAutofit/>
          </a:bodyPr>
          <a:lstStyle/>
          <a:p>
            <a:r>
              <a:rPr lang="en-GB" altLang="ja-JP" b="0" dirty="0" smtClean="0">
                <a:cs typeface="Arial"/>
              </a:rPr>
              <a:t>Examples of actions for 2°C</a:t>
            </a:r>
            <a:endParaRPr lang="en-GB" b="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544" y="3003798"/>
            <a:ext cx="1944216" cy="1944216"/>
          </a:xfrm>
          <a:prstGeom prst="ellipse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`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1733">
            <a:off x="1007901" y="3302833"/>
            <a:ext cx="909678" cy="13712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5536" y="847938"/>
            <a:ext cx="1944216" cy="1867829"/>
          </a:xfrm>
          <a:prstGeom prst="ellipse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 rot="18572467">
            <a:off x="474034" y="1347999"/>
            <a:ext cx="17328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 smtClean="0">
                <a:solidFill>
                  <a:schemeClr val="bg1"/>
                </a:solidFill>
                <a:latin typeface="+mj-lt"/>
              </a:rPr>
              <a:t>Retrofit</a:t>
            </a:r>
            <a:endParaRPr lang="en-GB" sz="3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538136" y="843558"/>
            <a:ext cx="1944216" cy="1944216"/>
          </a:xfrm>
          <a:prstGeom prst="ellipse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 rot="18572467">
            <a:off x="2576101" y="1271084"/>
            <a:ext cx="18036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>
                <a:solidFill>
                  <a:schemeClr val="bg1"/>
                </a:solidFill>
                <a:latin typeface="+mj-lt"/>
              </a:rPr>
              <a:t>Passive house</a:t>
            </a:r>
            <a:endParaRPr lang="en-GB" sz="3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4914" y="3003798"/>
            <a:ext cx="1923310" cy="1944216"/>
          </a:xfrm>
          <a:prstGeom prst="ellipse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427984" y="3231823"/>
            <a:ext cx="2448272" cy="129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No</a:t>
            </a:r>
          </a:p>
          <a:p>
            <a:pPr algn="ctr">
              <a:lnSpc>
                <a:spcPct val="80000"/>
              </a:lnSpc>
            </a:pPr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 first/business</a:t>
            </a:r>
            <a:endParaRPr lang="en-GB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31016" y="2997384"/>
            <a:ext cx="1944216" cy="1940323"/>
          </a:xfrm>
          <a:prstGeom prst="ellipse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 rot="18572467">
            <a:off x="2422562" y="3459723"/>
            <a:ext cx="20634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>
                <a:solidFill>
                  <a:schemeClr val="bg1"/>
                </a:solidFill>
                <a:latin typeface="+mj-lt"/>
              </a:rPr>
              <a:t>Charging</a:t>
            </a:r>
          </a:p>
          <a:p>
            <a:pPr algn="ctr">
              <a:lnSpc>
                <a:spcPct val="7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GB" sz="2400" b="1" dirty="0" err="1" smtClean="0">
                <a:solidFill>
                  <a:schemeClr val="bg1"/>
                </a:solidFill>
                <a:latin typeface="+mj-lt"/>
              </a:rPr>
              <a:t>inc.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</a:rPr>
              <a:t> bike)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594193" y="894643"/>
            <a:ext cx="1944216" cy="1921575"/>
          </a:xfrm>
          <a:prstGeom prst="ellipse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 rot="18572467">
            <a:off x="4645219" y="1275982"/>
            <a:ext cx="19467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>
                <a:solidFill>
                  <a:schemeClr val="bg1"/>
                </a:solidFill>
                <a:latin typeface="+mj-lt"/>
              </a:rPr>
              <a:t>Reduced flying</a:t>
            </a:r>
            <a:endParaRPr lang="en-GB" sz="3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744551" y="843558"/>
            <a:ext cx="1931904" cy="1944216"/>
          </a:xfrm>
          <a:prstGeom prst="ellipse">
            <a:avLst/>
          </a:prstGeom>
          <a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516216" y="1087636"/>
            <a:ext cx="23409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Virtual </a:t>
            </a:r>
          </a:p>
          <a:p>
            <a:pPr algn="ctr"/>
            <a:endParaRPr lang="en-GB" sz="24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GB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n-GB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munic</a:t>
            </a:r>
            <a:r>
              <a:rPr lang="en-GB" sz="2000" b="1" dirty="0" smtClean="0">
                <a:solidFill>
                  <a:srgbClr val="FFFFFF"/>
                </a:solidFill>
                <a:latin typeface="+mj-lt"/>
              </a:rPr>
              <a:t>ati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o</a:t>
            </a:r>
            <a:r>
              <a:rPr lang="en-GB" sz="20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n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93980" y="3053746"/>
            <a:ext cx="1944216" cy="1894268"/>
          </a:xfrm>
          <a:prstGeom prst="ellipse">
            <a:avLst/>
          </a:prstGeom>
          <a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 rot="18572467">
            <a:off x="6743041" y="3460091"/>
            <a:ext cx="20634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>
                <a:solidFill>
                  <a:schemeClr val="bg1"/>
                </a:solidFill>
                <a:latin typeface="+mj-lt"/>
              </a:rPr>
              <a:t>Zero-CO</a:t>
            </a:r>
            <a:r>
              <a:rPr lang="en-GB" sz="3400" b="1" baseline="-25000" dirty="0" smtClean="0">
                <a:solidFill>
                  <a:schemeClr val="bg1"/>
                </a:solidFill>
                <a:latin typeface="+mj-lt"/>
              </a:rPr>
              <a:t>2</a:t>
            </a:r>
          </a:p>
          <a:p>
            <a:pPr algn="ctr"/>
            <a:r>
              <a:rPr lang="en-GB" sz="3400" b="1" dirty="0" smtClean="0">
                <a:solidFill>
                  <a:schemeClr val="bg1"/>
                </a:solidFill>
                <a:latin typeface="+mj-lt"/>
              </a:rPr>
              <a:t>energy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74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6" grpId="0" animBg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78" y="33468"/>
            <a:ext cx="8902153" cy="857250"/>
          </a:xfrm>
        </p:spPr>
        <p:txBody>
          <a:bodyPr>
            <a:normAutofit/>
          </a:bodyPr>
          <a:lstStyle/>
          <a:p>
            <a:r>
              <a:rPr lang="en-GB" altLang="ja-JP" b="0" dirty="0" smtClean="0">
                <a:cs typeface="Arial"/>
              </a:rPr>
              <a:t>Benefits of action</a:t>
            </a:r>
            <a:endParaRPr lang="en-GB" b="0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6064" y="915567"/>
            <a:ext cx="8316416" cy="2537783"/>
          </a:xfrm>
        </p:spPr>
        <p:txBody>
          <a:bodyPr/>
          <a:lstStyle/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1800" dirty="0" smtClean="0">
                <a:latin typeface="+mj-lt"/>
                <a:cs typeface="Arial"/>
              </a:rPr>
              <a:t>Cost savings</a:t>
            </a:r>
            <a:r>
              <a:rPr lang="mr-IN" sz="1800" dirty="0" smtClean="0">
                <a:latin typeface="+mj-lt"/>
                <a:cs typeface="Arial"/>
              </a:rPr>
              <a:t>…</a:t>
            </a:r>
            <a:r>
              <a:rPr lang="en-GB" sz="1800" dirty="0" smtClean="0">
                <a:latin typeface="+mj-lt"/>
                <a:cs typeface="Arial"/>
              </a:rPr>
              <a:t> energy and equipment lifetime costs (might have to shift finance ‘windows’ of analysis)</a:t>
            </a:r>
            <a:endParaRPr lang="en-US" sz="1800" dirty="0" smtClean="0">
              <a:latin typeface="+mj-lt"/>
              <a:cs typeface="Arial"/>
            </a:endParaRP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1800" dirty="0">
                <a:cs typeface="Arial"/>
              </a:rPr>
              <a:t>Authentic leadership </a:t>
            </a:r>
            <a:r>
              <a:rPr lang="mr-IN" sz="1800" dirty="0">
                <a:cs typeface="Arial"/>
              </a:rPr>
              <a:t>–</a:t>
            </a:r>
            <a:r>
              <a:rPr lang="en-US" sz="1800" dirty="0">
                <a:cs typeface="Arial"/>
              </a:rPr>
              <a:t> connecting with values</a:t>
            </a:r>
          </a:p>
          <a:p>
            <a:pPr>
              <a:lnSpc>
                <a:spcPct val="130000"/>
              </a:lnSpc>
              <a:buFont typeface="Wingdings" charset="2"/>
              <a:buChar char="§"/>
            </a:pPr>
            <a:r>
              <a:rPr lang="en-US" sz="1800" dirty="0" smtClean="0">
                <a:latin typeface="+mj-lt"/>
                <a:cs typeface="Arial"/>
              </a:rPr>
              <a:t>Many benefits that cannot be easily measured </a:t>
            </a:r>
            <a:r>
              <a:rPr lang="mr-IN" sz="1800" dirty="0" smtClean="0">
                <a:latin typeface="+mj-lt"/>
                <a:cs typeface="Arial"/>
              </a:rPr>
              <a:t>–</a:t>
            </a:r>
            <a:r>
              <a:rPr lang="en-US" sz="1800" dirty="0" smtClean="0">
                <a:latin typeface="+mj-lt"/>
                <a:cs typeface="Arial"/>
              </a:rPr>
              <a:t> so we must be careful of simple cost benefit analyses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1400" dirty="0" smtClean="0">
                <a:latin typeface="+mj-lt"/>
                <a:cs typeface="Arial"/>
              </a:rPr>
              <a:t>Active travel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1400" dirty="0" smtClean="0">
                <a:latin typeface="+mj-lt"/>
                <a:cs typeface="Arial"/>
              </a:rPr>
              <a:t>Green space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1400" dirty="0" smtClean="0">
                <a:latin typeface="+mj-lt"/>
                <a:cs typeface="Arial"/>
              </a:rPr>
              <a:t>Air quality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1400" dirty="0" smtClean="0">
                <a:latin typeface="+mj-lt"/>
                <a:cs typeface="Arial"/>
              </a:rPr>
              <a:t>Healthier homes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1400" dirty="0" smtClean="0">
                <a:latin typeface="+mj-lt"/>
                <a:cs typeface="Arial"/>
              </a:rPr>
              <a:t>Skills and employment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1400" dirty="0" smtClean="0">
                <a:latin typeface="+mj-lt"/>
                <a:cs typeface="Arial"/>
              </a:rPr>
              <a:t>Retaining value of energy consumption locally </a:t>
            </a:r>
            <a:r>
              <a:rPr lang="mr-IN" sz="1400" dirty="0" smtClean="0">
                <a:latin typeface="+mj-lt"/>
                <a:cs typeface="Arial"/>
              </a:rPr>
              <a:t>–</a:t>
            </a:r>
            <a:r>
              <a:rPr lang="en-US" sz="1400" dirty="0" smtClean="0">
                <a:latin typeface="+mj-lt"/>
                <a:cs typeface="Arial"/>
              </a:rPr>
              <a:t> investment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1400" dirty="0" smtClean="0">
                <a:latin typeface="+mj-lt"/>
                <a:cs typeface="Arial"/>
              </a:rPr>
              <a:t>Community, inclusion, loneliness</a:t>
            </a:r>
          </a:p>
        </p:txBody>
      </p:sp>
    </p:spTree>
    <p:extLst>
      <p:ext uri="{BB962C8B-B14F-4D97-AF65-F5344CB8AC3E}">
        <p14:creationId xmlns:p14="http://schemas.microsoft.com/office/powerpoint/2010/main" val="41774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listening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31590"/>
            <a:ext cx="78488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carlymclachlan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c.mclachlan@manchester.ac.uk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www.tyndall.ac.uk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Screenshot 2018-06-21 08.43.3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707654"/>
            <a:ext cx="3672408" cy="11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Greater Manchester </a:t>
            </a:r>
            <a:r>
              <a:rPr lang="mr-IN" sz="2800" dirty="0" smtClean="0"/>
              <a:t>–</a:t>
            </a:r>
            <a:r>
              <a:rPr lang="en-US" sz="2800" dirty="0" smtClean="0"/>
              <a:t> ambition and engagement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00151"/>
            <a:ext cx="4032448" cy="3394472"/>
          </a:xfrm>
        </p:spPr>
        <p:txBody>
          <a:bodyPr/>
          <a:lstStyle/>
          <a:p>
            <a:r>
              <a:rPr lang="en-GB" sz="2000" dirty="0" smtClean="0"/>
              <a:t>Andy Burnham commitment to bringing forward the climate change goals for Greater Manchester </a:t>
            </a:r>
            <a:r>
              <a:rPr lang="mr-IN" sz="2000" dirty="0" smtClean="0"/>
              <a:t>–</a:t>
            </a:r>
            <a:r>
              <a:rPr lang="en-GB" sz="2000" dirty="0" smtClean="0"/>
              <a:t> based on our work.</a:t>
            </a:r>
          </a:p>
          <a:p>
            <a:endParaRPr lang="en-GB" sz="2000" dirty="0" smtClean="0"/>
          </a:p>
          <a:p>
            <a:r>
              <a:rPr lang="en-GB" sz="2000" dirty="0"/>
              <a:t>700 people and live </a:t>
            </a:r>
            <a:r>
              <a:rPr lang="en-GB" sz="2000" dirty="0" smtClean="0"/>
              <a:t>streamed</a:t>
            </a:r>
          </a:p>
          <a:p>
            <a:endParaRPr lang="en-GB" sz="2000" dirty="0"/>
          </a:p>
          <a:p>
            <a:r>
              <a:rPr lang="en-GB" sz="2000" dirty="0" smtClean="0"/>
              <a:t>Over 40 listening events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US" sz="2000" dirty="0"/>
          </a:p>
          <a:p>
            <a:endParaRPr lang="en-GB" sz="2000" dirty="0" smtClean="0"/>
          </a:p>
        </p:txBody>
      </p:sp>
      <p:pic>
        <p:nvPicPr>
          <p:cNvPr id="4" name="Picture 3" descr="Screenshot 2018-05-21 15.27.5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383618"/>
            <a:ext cx="2808312" cy="1202158"/>
          </a:xfrm>
          <a:prstGeom prst="rect">
            <a:avLst/>
          </a:prstGeom>
        </p:spPr>
      </p:pic>
      <p:pic>
        <p:nvPicPr>
          <p:cNvPr id="6" name="Picture 5" descr="Screenshot 2018-05-21 15.29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859782"/>
            <a:ext cx="2592288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40152" y="415592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Alex </a:t>
            </a:r>
            <a:r>
              <a:rPr lang="en-GB" dirty="0" err="1" smtClean="0"/>
              <a:t>Steffan</a:t>
            </a:r>
            <a:r>
              <a:rPr lang="en-GB" dirty="0" smtClean="0"/>
              <a:t> 2017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55576" y="1437612"/>
            <a:ext cx="7848872" cy="247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i="1" dirty="0" smtClean="0">
                <a:solidFill>
                  <a:schemeClr val="bg2">
                    <a:lumMod val="10000"/>
                  </a:schemeClr>
                </a:solidFill>
                <a:latin typeface="Century"/>
                <a:cs typeface="Century"/>
              </a:rPr>
              <a:t>Winning </a:t>
            </a:r>
            <a:r>
              <a:rPr lang="en-GB" sz="2600" i="1" dirty="0">
                <a:solidFill>
                  <a:schemeClr val="bg2">
                    <a:lumMod val="10000"/>
                  </a:schemeClr>
                </a:solidFill>
                <a:latin typeface="Century"/>
                <a:cs typeface="Century"/>
              </a:rPr>
              <a:t>slowly is basically the same thing as loosing outright. </a:t>
            </a:r>
            <a:r>
              <a:rPr lang="en-GB" sz="2600" i="1" dirty="0" smtClean="0">
                <a:solidFill>
                  <a:schemeClr val="bg2">
                    <a:lumMod val="10000"/>
                  </a:schemeClr>
                </a:solidFill>
                <a:latin typeface="Century"/>
                <a:cs typeface="Century"/>
              </a:rPr>
              <a:t>In </a:t>
            </a:r>
            <a:r>
              <a:rPr lang="en-GB" sz="2600" i="1" dirty="0">
                <a:solidFill>
                  <a:schemeClr val="bg2">
                    <a:lumMod val="10000"/>
                  </a:schemeClr>
                </a:solidFill>
                <a:latin typeface="Century"/>
                <a:cs typeface="Century"/>
              </a:rPr>
              <a:t>the face of both triumphant </a:t>
            </a:r>
            <a:r>
              <a:rPr lang="en-GB" sz="2600" i="1" dirty="0" err="1">
                <a:solidFill>
                  <a:schemeClr val="bg2">
                    <a:lumMod val="10000"/>
                  </a:schemeClr>
                </a:solidFill>
                <a:latin typeface="Century"/>
                <a:cs typeface="Century"/>
              </a:rPr>
              <a:t>denialism</a:t>
            </a:r>
            <a:r>
              <a:rPr lang="en-GB" sz="2600" i="1" dirty="0">
                <a:solidFill>
                  <a:schemeClr val="bg2">
                    <a:lumMod val="10000"/>
                  </a:schemeClr>
                </a:solidFill>
                <a:latin typeface="Century"/>
                <a:cs typeface="Century"/>
              </a:rPr>
              <a:t> and predatory delay, trying to achieve climate action by doing the same things, the same old ways means defeat. It guarantees defeat</a:t>
            </a:r>
            <a:r>
              <a:rPr lang="en-GB" sz="2600" i="1" dirty="0" smtClean="0">
                <a:solidFill>
                  <a:schemeClr val="bg2">
                    <a:lumMod val="10000"/>
                  </a:schemeClr>
                </a:solidFill>
                <a:latin typeface="Century"/>
                <a:cs typeface="Century"/>
              </a:rPr>
              <a:t>. </a:t>
            </a:r>
            <a:endParaRPr lang="en-GB" sz="2600" i="1" dirty="0">
              <a:solidFill>
                <a:schemeClr val="bg2">
                  <a:lumMod val="10000"/>
                </a:schemeClr>
              </a:solidFill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13129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95536" y="123478"/>
            <a:ext cx="8928992" cy="62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1635" tIns="40818" rIns="81635" bIns="40818">
            <a:spAutoFit/>
          </a:bodyPr>
          <a:lstStyle>
            <a:lvl1pPr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ja-JP" sz="3500" b="0" dirty="0" smtClean="0">
                <a:latin typeface="Calibri"/>
                <a:cs typeface="Calibri"/>
              </a:rPr>
              <a:t>Tackling climate change requires new thinking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857490"/>
            <a:ext cx="86764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GB" sz="2000" dirty="0">
                <a:latin typeface="+mn-lt"/>
              </a:rPr>
              <a:t>A </a:t>
            </a:r>
            <a:r>
              <a:rPr lang="en-GB" sz="2000" dirty="0" smtClean="0">
                <a:latin typeface="+mn-lt"/>
              </a:rPr>
              <a:t>belief </a:t>
            </a:r>
            <a:r>
              <a:rPr lang="en-GB" sz="2000" dirty="0">
                <a:latin typeface="+mn-lt"/>
              </a:rPr>
              <a:t>in technical utopias solving our problems for us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latin typeface="+mn-lt"/>
              </a:rPr>
              <a:t>	</a:t>
            </a:r>
            <a:r>
              <a:rPr lang="mr-IN" sz="2000" dirty="0" smtClean="0">
                <a:latin typeface="+mn-lt"/>
              </a:rPr>
              <a:t>…</a:t>
            </a:r>
            <a:r>
              <a:rPr lang="en-GB" sz="2000" dirty="0" smtClean="0">
                <a:latin typeface="+mn-lt"/>
              </a:rPr>
              <a:t> </a:t>
            </a:r>
            <a:r>
              <a:rPr lang="en-GB" sz="2000" dirty="0">
                <a:latin typeface="+mn-lt"/>
              </a:rPr>
              <a:t>yet we’re still deeply reliant on yesterday’s technologies </a:t>
            </a:r>
          </a:p>
          <a:p>
            <a:r>
              <a:rPr lang="en-GB" sz="2000" dirty="0">
                <a:latin typeface="+mn-lt"/>
              </a:rPr>
              <a:t>		</a:t>
            </a:r>
            <a:r>
              <a:rPr lang="en-GB" i="1" dirty="0">
                <a:latin typeface="+mn-lt"/>
              </a:rPr>
              <a:t>e.g. steam turbines, jet engines, red-brick terraces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GB" sz="2000" dirty="0" smtClean="0">
                <a:latin typeface="+mn-lt"/>
              </a:rPr>
              <a:t>Entrenched economic and financial models that aren’t fit for purpose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GB" sz="2000" dirty="0" smtClean="0">
                <a:latin typeface="+mn-lt"/>
              </a:rPr>
              <a:t>A belief that </a:t>
            </a:r>
            <a:r>
              <a:rPr lang="mr-IN" sz="2000" dirty="0" smtClean="0">
                <a:latin typeface="+mn-lt"/>
              </a:rPr>
              <a:t>…</a:t>
            </a:r>
            <a:r>
              <a:rPr lang="en-GB" sz="2000" dirty="0" smtClean="0">
                <a:latin typeface="+mn-lt"/>
              </a:rPr>
              <a:t> ‘what </a:t>
            </a:r>
            <a:r>
              <a:rPr lang="en-GB" sz="2000" dirty="0">
                <a:latin typeface="+mn-lt"/>
              </a:rPr>
              <a:t>we don</a:t>
            </a:r>
            <a:r>
              <a:rPr lang="mr-IN" sz="2000" dirty="0">
                <a:latin typeface="+mn-lt"/>
              </a:rPr>
              <a:t>’</a:t>
            </a:r>
            <a:r>
              <a:rPr lang="en-GB" sz="2000" dirty="0">
                <a:latin typeface="+mn-lt"/>
              </a:rPr>
              <a:t>t do today we can fix </a:t>
            </a:r>
            <a:r>
              <a:rPr lang="en-GB" sz="2000" dirty="0" smtClean="0">
                <a:latin typeface="+mn-lt"/>
              </a:rPr>
              <a:t>tomorrow’</a:t>
            </a:r>
          </a:p>
          <a:p>
            <a:r>
              <a:rPr lang="en-GB" i="1" dirty="0" smtClean="0">
                <a:latin typeface="+mn-lt"/>
              </a:rPr>
              <a:t>		misunderstanding </a:t>
            </a:r>
            <a:r>
              <a:rPr lang="en-GB" i="1" dirty="0">
                <a:latin typeface="+mn-lt"/>
              </a:rPr>
              <a:t>the scientific fundamentals of climate change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GB" sz="2000" dirty="0" smtClean="0">
              <a:latin typeface="+mn-lt"/>
            </a:endParaRPr>
          </a:p>
          <a:p>
            <a:endParaRPr lang="en-GB" sz="2000" dirty="0" smtClean="0">
              <a:latin typeface="+mn-lt"/>
            </a:endParaRPr>
          </a:p>
          <a:p>
            <a:endParaRPr lang="en-GB" sz="20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11910"/>
            <a:ext cx="914400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b="1" dirty="0" smtClean="0">
                <a:solidFill>
                  <a:srgbClr val="660066"/>
                </a:solidFill>
              </a:rPr>
              <a:t>We have to think differently,</a:t>
            </a:r>
          </a:p>
          <a:p>
            <a:pPr algn="ctr">
              <a:lnSpc>
                <a:spcPct val="120000"/>
              </a:lnSpc>
            </a:pPr>
            <a:r>
              <a:rPr lang="en-GB" sz="2400" dirty="0" smtClean="0">
                <a:solidFill>
                  <a:srgbClr val="660066"/>
                </a:solidFill>
              </a:rPr>
              <a:t> </a:t>
            </a:r>
            <a:endParaRPr lang="en-GB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1720" y="3"/>
            <a:ext cx="7092280" cy="255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altLang="ja-JP" sz="2800" dirty="0" smtClean="0"/>
              <a:t>The </a:t>
            </a:r>
            <a:r>
              <a:rPr lang="en-US" altLang="ja-JP" sz="3200" b="1" dirty="0">
                <a:solidFill>
                  <a:srgbClr val="660066"/>
                </a:solidFill>
              </a:rPr>
              <a:t>Paris Agreement </a:t>
            </a:r>
            <a:r>
              <a:rPr lang="en-US" altLang="ja-JP" sz="2800" dirty="0" smtClean="0"/>
              <a:t>commits to</a:t>
            </a:r>
            <a:endParaRPr lang="en-US" sz="2800" i="1" dirty="0">
              <a:solidFill>
                <a:srgbClr val="843195"/>
              </a:solidFill>
            </a:endParaRPr>
          </a:p>
          <a:p>
            <a:pPr>
              <a:lnSpc>
                <a:spcPct val="110000"/>
              </a:lnSpc>
            </a:pPr>
            <a:r>
              <a:rPr lang="en-GB" altLang="ja-JP" sz="3700" b="1" i="1" spc="-150" dirty="0" smtClean="0">
                <a:latin typeface="+mn-lt"/>
              </a:rPr>
              <a:t>		                     </a:t>
            </a:r>
            <a:r>
              <a:rPr lang="en-GB" altLang="ja-JP" sz="4000" b="1" i="1" spc="-150" dirty="0" smtClean="0">
                <a:solidFill>
                  <a:srgbClr val="660066"/>
                </a:solidFill>
                <a:latin typeface="+mn-lt"/>
              </a:rPr>
              <a:t>“zero-carbon in our time”</a:t>
            </a:r>
          </a:p>
          <a:p>
            <a:endParaRPr lang="en-GB" altLang="ja-JP" sz="3700" b="1" i="1" spc="-15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2787777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e</a:t>
            </a:r>
            <a:r>
              <a:rPr lang="en-GB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stablished an unprecedented </a:t>
            </a:r>
          </a:p>
          <a:p>
            <a:pPr algn="ctr"/>
            <a:r>
              <a:rPr lang="en-GB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international agenda</a:t>
            </a:r>
            <a:r>
              <a:rPr lang="mr-IN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…</a:t>
            </a:r>
            <a:r>
              <a:rPr lang="en-GB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  </a:t>
            </a:r>
            <a:endParaRPr lang="en-GB" sz="3600" i="1" dirty="0">
              <a:solidFill>
                <a:srgbClr val="CEE0FD"/>
              </a:solidFill>
              <a:effectLst>
                <a:glow rad="12700">
                  <a:schemeClr val="bg1">
                    <a:alpha val="76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699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1720" y="3"/>
            <a:ext cx="7092280" cy="255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altLang="ja-JP" sz="2800" dirty="0" smtClean="0"/>
              <a:t>The </a:t>
            </a:r>
            <a:r>
              <a:rPr lang="en-US" altLang="ja-JP" sz="3200" b="1" dirty="0">
                <a:solidFill>
                  <a:srgbClr val="660066"/>
                </a:solidFill>
              </a:rPr>
              <a:t>Paris Agreement </a:t>
            </a:r>
            <a:r>
              <a:rPr lang="en-US" altLang="ja-JP" sz="2800" dirty="0" smtClean="0"/>
              <a:t>commits to</a:t>
            </a:r>
            <a:endParaRPr lang="en-US" sz="2800" i="1" dirty="0">
              <a:solidFill>
                <a:srgbClr val="843195"/>
              </a:solidFill>
            </a:endParaRPr>
          </a:p>
          <a:p>
            <a:pPr>
              <a:lnSpc>
                <a:spcPct val="110000"/>
              </a:lnSpc>
            </a:pPr>
            <a:r>
              <a:rPr lang="en-GB" altLang="ja-JP" sz="3700" b="1" i="1" spc="-150" dirty="0" smtClean="0">
                <a:latin typeface="+mn-lt"/>
              </a:rPr>
              <a:t>		                     </a:t>
            </a:r>
            <a:r>
              <a:rPr lang="en-GB" altLang="ja-JP" sz="4000" b="1" i="1" spc="-150" dirty="0" smtClean="0">
                <a:solidFill>
                  <a:srgbClr val="660066"/>
                </a:solidFill>
                <a:latin typeface="+mn-lt"/>
              </a:rPr>
              <a:t>“zero-carbon in our time”</a:t>
            </a:r>
          </a:p>
          <a:p>
            <a:endParaRPr lang="en-GB" altLang="ja-JP" sz="3700" b="1" i="1" spc="-15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288243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…</a:t>
            </a:r>
            <a:r>
              <a:rPr lang="en-GB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 committing us </a:t>
            </a:r>
            <a:r>
              <a:rPr lang="mr-IN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…</a:t>
            </a:r>
            <a:r>
              <a:rPr lang="en-GB" sz="3600" i="1" dirty="0" smtClean="0">
                <a:solidFill>
                  <a:srgbClr val="CEE0FD"/>
                </a:solidFill>
                <a:effectLst>
                  <a:glow rad="12700">
                    <a:schemeClr val="bg1">
                      <a:alpha val="76000"/>
                    </a:schemeClr>
                  </a:glow>
                </a:effectLst>
                <a:latin typeface="Arial Unicode MS"/>
                <a:cs typeface="Arial Unicode MS"/>
              </a:rPr>
              <a:t>  </a:t>
            </a:r>
            <a:endParaRPr lang="en-GB" sz="3600" i="1" dirty="0">
              <a:solidFill>
                <a:srgbClr val="CEE0FD"/>
              </a:solidFill>
              <a:effectLst>
                <a:glow rad="12700">
                  <a:schemeClr val="bg1">
                    <a:alpha val="76000"/>
                  </a:schemeClr>
                </a:glow>
              </a:effectLst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078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6" y="1285411"/>
            <a:ext cx="8508095" cy="1514261"/>
          </a:xfrm>
          <a:prstGeom prst="rect">
            <a:avLst/>
          </a:prstGeom>
          <a:solidFill>
            <a:schemeClr val="bg1"/>
          </a:solidFill>
          <a:ln w="34925">
            <a:solidFill>
              <a:schemeClr val="bg2">
                <a:lumMod val="50000"/>
              </a:schemeClr>
            </a:solidFill>
          </a:ln>
          <a:effectLst>
            <a:outerShdw blurRad="50800" dist="114300" dir="4920000" sx="101000" sy="101000" algn="tl" rotWithShape="0">
              <a:srgbClr val="000000">
                <a:alpha val="43000"/>
              </a:srgbClr>
            </a:outerShdw>
          </a:effectLst>
        </p:spPr>
        <p:txBody>
          <a:bodyPr wrap="square" lIns="0" rtlCol="0">
            <a:spAutoFit/>
          </a:bodyPr>
          <a:lstStyle/>
          <a:p>
            <a:pPr defTabSz="623888">
              <a:lnSpc>
                <a:spcPct val="130000"/>
              </a:lnSpc>
              <a:tabLst>
                <a:tab pos="360363" algn="l"/>
              </a:tabLst>
            </a:pPr>
            <a:r>
              <a:rPr lang="is-IS" sz="2400" i="1" spc="110" dirty="0" smtClean="0">
                <a:latin typeface="Times New Roman"/>
                <a:cs typeface="Times New Roman"/>
              </a:rPr>
              <a:t>     … </a:t>
            </a:r>
            <a:r>
              <a:rPr lang="en-US" sz="2400" i="1" spc="110" dirty="0" smtClean="0">
                <a:latin typeface="Times New Roman"/>
                <a:cs typeface="Times New Roman"/>
              </a:rPr>
              <a:t>hold</a:t>
            </a:r>
            <a:r>
              <a:rPr lang="en-US" sz="2400" i="1" spc="110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110" dirty="0" smtClean="0">
                <a:latin typeface="Times New Roman"/>
                <a:cs typeface="Times New Roman"/>
              </a:rPr>
              <a:t>the increase in global average temperature  to </a:t>
            </a:r>
          </a:p>
          <a:p>
            <a:pPr>
              <a:lnSpc>
                <a:spcPct val="130000"/>
              </a:lnSpc>
            </a:pPr>
            <a:r>
              <a:rPr lang="en-US" sz="2400" b="1" i="1" spc="110" dirty="0" smtClean="0">
                <a:solidFill>
                  <a:srgbClr val="843195"/>
                </a:solidFill>
                <a:latin typeface="Times New Roman"/>
                <a:cs typeface="Times New Roman"/>
              </a:rPr>
              <a:t>          well below 2°C</a:t>
            </a:r>
            <a:r>
              <a:rPr lang="en-US" sz="2400" i="1" spc="110" dirty="0" smtClean="0">
                <a:latin typeface="Times New Roman"/>
                <a:cs typeface="Times New Roman"/>
              </a:rPr>
              <a:t> above pre-industrial levels and pursue</a:t>
            </a:r>
            <a:r>
              <a:rPr lang="en-US" sz="2400" i="1" spc="110" dirty="0" smtClean="0">
                <a:solidFill>
                  <a:srgbClr val="7F7F7F"/>
                </a:solidFill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400" b="1" i="1" spc="110" dirty="0" smtClean="0">
                <a:solidFill>
                  <a:srgbClr val="7F7F7F"/>
                </a:solidFill>
                <a:latin typeface="Times New Roman"/>
                <a:cs typeface="Times New Roman"/>
              </a:rPr>
              <a:t>          </a:t>
            </a:r>
            <a:r>
              <a:rPr lang="en-US" sz="2400" b="1" i="1" spc="110" dirty="0" smtClean="0">
                <a:solidFill>
                  <a:srgbClr val="843195"/>
                </a:solidFill>
                <a:latin typeface="Times New Roman"/>
                <a:cs typeface="Times New Roman"/>
              </a:rPr>
              <a:t>efforts</a:t>
            </a:r>
            <a:r>
              <a:rPr lang="en-US" sz="2400" i="1" spc="110" dirty="0" smtClean="0">
                <a:solidFill>
                  <a:srgbClr val="843195"/>
                </a:solidFill>
                <a:latin typeface="Times New Roman"/>
                <a:cs typeface="Times New Roman"/>
              </a:rPr>
              <a:t> </a:t>
            </a:r>
            <a:r>
              <a:rPr lang="en-US" sz="2400" i="1" spc="110" dirty="0" smtClean="0">
                <a:latin typeface="Times New Roman"/>
                <a:cs typeface="Times New Roman"/>
              </a:rPr>
              <a:t>to limit the temperature increase to </a:t>
            </a:r>
            <a:r>
              <a:rPr lang="en-US" sz="2400" b="1" i="1" spc="110" dirty="0" smtClean="0">
                <a:solidFill>
                  <a:srgbClr val="843195"/>
                </a:solidFill>
                <a:latin typeface="Times New Roman"/>
                <a:cs typeface="Times New Roman"/>
              </a:rPr>
              <a:t>1.5°C</a:t>
            </a:r>
            <a:endParaRPr lang="en-US" sz="2400" b="1" i="1" spc="110" dirty="0">
              <a:solidFill>
                <a:srgbClr val="843195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6" y="3130394"/>
            <a:ext cx="8508095" cy="1169551"/>
          </a:xfrm>
          <a:prstGeom prst="rect">
            <a:avLst/>
          </a:prstGeom>
          <a:solidFill>
            <a:schemeClr val="bg1"/>
          </a:solidFill>
          <a:ln w="34925">
            <a:solidFill>
              <a:schemeClr val="bg2">
                <a:lumMod val="50000"/>
              </a:schemeClr>
            </a:solidFill>
          </a:ln>
          <a:effectLst>
            <a:outerShdw blurRad="50800" dist="114300" dir="4920000" sx="101000" sy="101000" algn="tl" rotWithShape="0">
              <a:srgbClr val="000000">
                <a:alpha val="43000"/>
              </a:srgbClr>
            </a:outerShdw>
          </a:effectLst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s-IS" sz="2400" i="1" dirty="0" smtClean="0">
                <a:latin typeface="Times New Roman"/>
                <a:cs typeface="Times New Roman"/>
              </a:rPr>
              <a:t>     … </a:t>
            </a:r>
            <a:r>
              <a:rPr lang="en-US" sz="2400" i="1" dirty="0" smtClean="0">
                <a:latin typeface="Times New Roman"/>
                <a:cs typeface="Times New Roman"/>
              </a:rPr>
              <a:t>to </a:t>
            </a:r>
            <a:r>
              <a:rPr lang="en-US" sz="2400" i="1" dirty="0">
                <a:latin typeface="Times New Roman"/>
                <a:cs typeface="Times New Roman"/>
              </a:rPr>
              <a:t>undertake rapid reductions in accordance with </a:t>
            </a:r>
            <a:r>
              <a:rPr lang="en-US" sz="2400" b="1" i="1" dirty="0">
                <a:solidFill>
                  <a:srgbClr val="843195"/>
                </a:solidFill>
                <a:latin typeface="Times New Roman"/>
                <a:cs typeface="Times New Roman"/>
              </a:rPr>
              <a:t>best </a:t>
            </a:r>
            <a:r>
              <a:rPr lang="en-US" sz="2400" b="1" i="1" dirty="0" smtClean="0">
                <a:solidFill>
                  <a:srgbClr val="843195"/>
                </a:solidFill>
                <a:latin typeface="Times New Roman"/>
                <a:cs typeface="Times New Roman"/>
              </a:rPr>
              <a:t>science</a:t>
            </a:r>
            <a:endParaRPr lang="en-US" sz="2400" b="1" i="1" dirty="0">
              <a:solidFill>
                <a:srgbClr val="843195"/>
              </a:solidFill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endParaRPr lang="en-US" sz="1100" i="1" dirty="0"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is-IS" sz="2400" i="1" dirty="0" smtClean="0">
                <a:latin typeface="Times New Roman"/>
                <a:cs typeface="Times New Roman"/>
              </a:rPr>
              <a:t>     … </a:t>
            </a:r>
            <a:r>
              <a:rPr lang="en-US" sz="2400" i="1" dirty="0" smtClean="0">
                <a:latin typeface="Times New Roman"/>
                <a:cs typeface="Times New Roman"/>
              </a:rPr>
              <a:t>on </a:t>
            </a:r>
            <a:r>
              <a:rPr lang="en-US" sz="2400" i="1" dirty="0">
                <a:latin typeface="Times New Roman"/>
                <a:cs typeface="Times New Roman"/>
              </a:rPr>
              <a:t>the </a:t>
            </a:r>
            <a:r>
              <a:rPr lang="en-US" sz="2400" b="1" i="1" dirty="0">
                <a:solidFill>
                  <a:srgbClr val="843195"/>
                </a:solidFill>
                <a:latin typeface="Times New Roman"/>
                <a:cs typeface="Times New Roman"/>
              </a:rPr>
              <a:t>basis of equity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7544" y="173886"/>
            <a:ext cx="9228174" cy="57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1635" tIns="40818" rIns="81635" bIns="40818">
            <a:spAutoFit/>
          </a:bodyPr>
          <a:lstStyle>
            <a:lvl1pPr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1103313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defTabSz="110331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altLang="ja-JP" sz="3200" b="0" spc="-180" dirty="0" smtClean="0">
                <a:latin typeface="+mn-lt"/>
              </a:rPr>
              <a:t>i.e. </a:t>
            </a:r>
            <a:r>
              <a:rPr lang="mr-IN" altLang="ja-JP" sz="3200" b="0" spc="-180" dirty="0" smtClean="0">
                <a:latin typeface="+mn-lt"/>
              </a:rPr>
              <a:t>…</a:t>
            </a:r>
            <a:r>
              <a:rPr lang="en-GB" altLang="ja-JP" sz="3200" b="0" spc="-180" dirty="0" smtClean="0">
                <a:latin typeface="+mn-lt"/>
              </a:rPr>
              <a:t> to take action to:</a:t>
            </a:r>
            <a:endParaRPr lang="en-US" sz="3200" b="0" i="1" spc="-180" dirty="0">
              <a:solidFill>
                <a:srgbClr val="84319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02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|12.6|6.9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D009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69729</TotalTime>
  <Words>1092</Words>
  <Application>Microsoft Office PowerPoint</Application>
  <PresentationFormat>On-screen Show (16:9)</PresentationFormat>
  <Paragraphs>216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 Unicode MS</vt:lpstr>
      <vt:lpstr>Microsoft YaHei</vt:lpstr>
      <vt:lpstr>ＭＳ Ｐゴシック</vt:lpstr>
      <vt:lpstr>Arial</vt:lpstr>
      <vt:lpstr>Calibri</vt:lpstr>
      <vt:lpstr>Century</vt:lpstr>
      <vt:lpstr>Georgia</vt:lpstr>
      <vt:lpstr>Mangal</vt:lpstr>
      <vt:lpstr>Times New Roman</vt:lpstr>
      <vt:lpstr>Wingdings</vt:lpstr>
      <vt:lpstr>Office Theme</vt:lpstr>
      <vt:lpstr>PowerPoint Presentation</vt:lpstr>
      <vt:lpstr>Tyndall Centre</vt:lpstr>
      <vt:lpstr>Tyndall Centre</vt:lpstr>
      <vt:lpstr>Greater Manchester – ambition and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should we respond to this challenge?</vt:lpstr>
      <vt:lpstr>Humility as a starting point for hope &amp; action</vt:lpstr>
      <vt:lpstr>Thus far … range of technocratic ‘fixes’</vt:lpstr>
      <vt:lpstr>Where should we go from here…?</vt:lpstr>
      <vt:lpstr>Take home issues to inform action</vt:lpstr>
      <vt:lpstr>What does science tell us about limiting warming to 2°C?</vt:lpstr>
      <vt:lpstr>PowerPoint Presentation</vt:lpstr>
      <vt:lpstr>… alternatively</vt:lpstr>
      <vt:lpstr>So to limit warming to a 2°C rise …</vt:lpstr>
      <vt:lpstr>So to limit warming to a 2°C rise …</vt:lpstr>
      <vt:lpstr>What is a fair slice for the UK?</vt:lpstr>
      <vt:lpstr>Of the UK budget …</vt:lpstr>
      <vt:lpstr>… how much should GMCA get?</vt:lpstr>
      <vt:lpstr>So we have a carbon budget</vt:lpstr>
      <vt:lpstr>And for those that like numbers (more than pies) </vt:lpstr>
      <vt:lpstr>Action in Greater Manchester</vt:lpstr>
      <vt:lpstr>PowerPoint Presentation</vt:lpstr>
      <vt:lpstr>Examples of actions for 2°C</vt:lpstr>
      <vt:lpstr>Benefits of action</vt:lpstr>
      <vt:lpstr>Thanks for listening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Broderick</dc:creator>
  <cp:lastModifiedBy>Ann Conacher</cp:lastModifiedBy>
  <cp:revision>1078</cp:revision>
  <dcterms:created xsi:type="dcterms:W3CDTF">2011-05-26T21:56:51Z</dcterms:created>
  <dcterms:modified xsi:type="dcterms:W3CDTF">2019-02-11T09:27:57Z</dcterms:modified>
</cp:coreProperties>
</file>